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5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  <p:sldId id="301" r:id="rId46"/>
    <p:sldId id="302" r:id="rId47"/>
    <p:sldId id="303" r:id="rId48"/>
    <p:sldId id="304" r:id="rId49"/>
    <p:sldId id="305" r:id="rId50"/>
    <p:sldId id="306" r:id="rId51"/>
    <p:sldId id="307" r:id="rId52"/>
    <p:sldId id="308" r:id="rId53"/>
    <p:sldId id="309" r:id="rId54"/>
    <p:sldId id="310" r:id="rId55"/>
    <p:sldId id="311" r:id="rId56"/>
    <p:sldId id="312" r:id="rId57"/>
    <p:sldId id="313" r:id="rId58"/>
    <p:sldId id="314" r:id="rId59"/>
    <p:sldId id="315" r:id="rId60"/>
    <p:sldId id="316" r:id="rId61"/>
    <p:sldId id="317" r:id="rId62"/>
    <p:sldId id="318" r:id="rId63"/>
    <p:sldId id="319" r:id="rId64"/>
    <p:sldId id="320" r:id="rId65"/>
    <p:sldId id="321" r:id="rId66"/>
    <p:sldId id="322" r:id="rId67"/>
    <p:sldId id="323" r:id="rId68"/>
    <p:sldId id="324" r:id="rId69"/>
    <p:sldId id="325" r:id="rId70"/>
    <p:sldId id="326" r:id="rId71"/>
    <p:sldId id="327" r:id="rId72"/>
    <p:sldId id="328" r:id="rId73"/>
    <p:sldId id="329" r:id="rId74"/>
    <p:sldId id="330" r:id="rId75"/>
    <p:sldId id="331" r:id="rId76"/>
    <p:sldId id="332" r:id="rId77"/>
    <p:sldId id="333" r:id="rId78"/>
    <p:sldId id="334" r:id="rId79"/>
    <p:sldId id="335" r:id="rId80"/>
    <p:sldId id="336" r:id="rId81"/>
    <p:sldId id="337" r:id="rId82"/>
    <p:sldId id="338" r:id="rId83"/>
    <p:sldId id="339" r:id="rId84"/>
    <p:sldId id="340" r:id="rId85"/>
    <p:sldId id="350" r:id="rId86"/>
    <p:sldId id="365" r:id="rId87"/>
    <p:sldId id="367" r:id="rId88"/>
    <p:sldId id="366" r:id="rId89"/>
    <p:sldId id="368" r:id="rId90"/>
    <p:sldId id="351" r:id="rId91"/>
    <p:sldId id="352" r:id="rId92"/>
    <p:sldId id="355" r:id="rId93"/>
    <p:sldId id="356" r:id="rId94"/>
    <p:sldId id="357" r:id="rId95"/>
    <p:sldId id="358" r:id="rId96"/>
    <p:sldId id="359" r:id="rId97"/>
    <p:sldId id="369" r:id="rId98"/>
    <p:sldId id="360" r:id="rId99"/>
    <p:sldId id="361" r:id="rId100"/>
    <p:sldId id="354" r:id="rId101"/>
    <p:sldId id="362" r:id="rId102"/>
    <p:sldId id="363" r:id="rId103"/>
    <p:sldId id="364" r:id="rId10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urciegaloestudio@gmail.com" initials="m" lastIdx="1" clrIdx="0">
    <p:extLst>
      <p:ext uri="{19B8F6BF-5375-455C-9EA6-DF929625EA0E}">
        <p15:presenceInfo xmlns:p15="http://schemas.microsoft.com/office/powerpoint/2012/main" userId="4ba573fa4a420487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9" d="100"/>
          <a:sy n="69" d="100"/>
        </p:scale>
        <p:origin x="78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07" Type="http://schemas.openxmlformats.org/officeDocument/2006/relationships/presProps" Target="presProps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viewProps" Target="viewProps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commentAuthors" Target="commentAuthor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theme" Target="theme/theme1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tableStyles" Target="tableStyle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F9CDF7-E1F9-46E7-ACC9-A15E85F83582}" type="datetimeFigureOut">
              <a:rPr lang="en-US" smtClean="0"/>
              <a:t>11/14/2022</a:t>
            </a:fld>
            <a:endParaRPr lang="en-U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9C1591-E00D-4292-8E7B-0A11F02D6B5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55266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39786F-7A7F-924B-BF06-4887C206DDDB}" type="slidenum">
              <a:rPr lang="es-ES" smtClean="0"/>
              <a:pPr/>
              <a:t>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36102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6818" name="Marcador de imagen d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46819" name="Marcador de nota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AR"/>
          </a:p>
        </p:txBody>
      </p:sp>
      <p:sp>
        <p:nvSpPr>
          <p:cNvPr id="555012" name="Marcador de número de diapositiva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521D49E-EF14-4A5C-818F-0F7967A2773E}" type="slidenum">
              <a:rPr lang="es-E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025585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5E4179-2B90-CA46-BE2D-30CB335F9167}" type="slidenum">
              <a:rPr lang="es-ES" smtClean="0"/>
              <a:pPr/>
              <a:t>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085471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354" name="Marcador de imagen d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6355" name="Marcador de nota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AR"/>
          </a:p>
        </p:txBody>
      </p:sp>
      <p:sp>
        <p:nvSpPr>
          <p:cNvPr id="360452" name="Marcador de número de diapositiva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9E76A7C-CF75-473D-A140-E6D2E38F541D}" type="slidenum">
              <a:rPr lang="es-E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0613497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g6d82f3bb5e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3" name="Google Shape;243;g6d82f3bb5e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71474815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5E4179-2B90-CA46-BE2D-30CB335F9167}" type="slidenum">
              <a:rPr lang="es-ES" smtClean="0"/>
              <a:pPr/>
              <a:t>35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42002043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6818" name="Marcador de imagen d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46819" name="Marcador de nota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AR"/>
          </a:p>
        </p:txBody>
      </p:sp>
      <p:sp>
        <p:nvSpPr>
          <p:cNvPr id="555012" name="Marcador de número de diapositiva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521D49E-EF14-4A5C-818F-0F7967A2773E}" type="slidenum">
              <a:rPr lang="es-E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0975885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g6d82f3bb5e_0_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0" name="Google Shape;260;g6d82f3bb5e_0_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5977068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2" name="Google Shape;1242;g8ca31e2d25_0_20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3" name="Google Shape;1243;g8ca31e2d25_0_20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8146938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5" name="Google Shape;635;g8ca31e2d25_0_8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6" name="Google Shape;636;g8ca31e2d25_0_8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5340177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5" name="Google Shape;515;g8bdc674ef4_0_24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6" name="Google Shape;516;g8bdc674ef4_0_247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19240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5E4179-2B90-CA46-BE2D-30CB335F9167}" type="slidenum">
              <a:rPr lang="es-ES" smtClean="0"/>
              <a:pPr/>
              <a:t>81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234924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editar el estilo de subtítulo del patrón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FCC62-9525-46A5-945A-08F8E65B3B5C}" type="datetimeFigureOut">
              <a:rPr lang="en-US" smtClean="0"/>
              <a:t>11/14/2022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91F62-CEC7-4263-B2A6-EF9455F5D4D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68294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FCC62-9525-46A5-945A-08F8E65B3B5C}" type="datetimeFigureOut">
              <a:rPr lang="en-US" smtClean="0"/>
              <a:t>11/14/2022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91F62-CEC7-4263-B2A6-EF9455F5D4D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81847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FCC62-9525-46A5-945A-08F8E65B3B5C}" type="datetimeFigureOut">
              <a:rPr lang="en-US" smtClean="0"/>
              <a:t>11/14/2022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91F62-CEC7-4263-B2A6-EF9455F5D4D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72057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FCC62-9525-46A5-945A-08F8E65B3B5C}" type="datetimeFigureOut">
              <a:rPr lang="en-US" smtClean="0"/>
              <a:t>11/14/2022</a:t>
            </a:fld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91F62-CEC7-4263-B2A6-EF9455F5D4D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11877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FCC62-9525-46A5-945A-08F8E65B3B5C}" type="datetimeFigureOut">
              <a:rPr lang="en-US" smtClean="0"/>
              <a:t>11/14/2022</a:t>
            </a:fld>
            <a:endParaRPr lang="en-U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91F62-CEC7-4263-B2A6-EF9455F5D4D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48613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FCC62-9525-46A5-945A-08F8E65B3B5C}" type="datetimeFigureOut">
              <a:rPr lang="en-US" smtClean="0"/>
              <a:t>11/14/2022</a:t>
            </a:fld>
            <a:endParaRPr lang="en-U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91F62-CEC7-4263-B2A6-EF9455F5D4D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92087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FCC62-9525-46A5-945A-08F8E65B3B5C}" type="datetimeFigureOut">
              <a:rPr lang="en-US" smtClean="0"/>
              <a:t>11/14/2022</a:t>
            </a:fld>
            <a:endParaRPr lang="en-U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91F62-CEC7-4263-B2A6-EF9455F5D4D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92669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FCC62-9525-46A5-945A-08F8E65B3B5C}" type="datetimeFigureOut">
              <a:rPr lang="en-US" smtClean="0"/>
              <a:t>11/14/2022</a:t>
            </a:fld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91F62-CEC7-4263-B2A6-EF9455F5D4D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82371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FCC62-9525-46A5-945A-08F8E65B3B5C}" type="datetimeFigureOut">
              <a:rPr lang="en-US" smtClean="0"/>
              <a:t>11/14/2022</a:t>
            </a:fld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91F62-CEC7-4263-B2A6-EF9455F5D4D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64966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FCC62-9525-46A5-945A-08F8E65B3B5C}" type="datetimeFigureOut">
              <a:rPr lang="en-US" smtClean="0"/>
              <a:t>11/14/2022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91F62-CEC7-4263-B2A6-EF9455F5D4D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98543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FCC62-9525-46A5-945A-08F8E65B3B5C}" type="datetimeFigureOut">
              <a:rPr lang="en-US" smtClean="0"/>
              <a:t>11/14/2022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91F62-CEC7-4263-B2A6-EF9455F5D4D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151842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Title">
  <p:cSld name="Big Title"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20"/>
          <p:cNvSpPr txBox="1">
            <a:spLocks noGrp="1"/>
          </p:cNvSpPr>
          <p:nvPr>
            <p:ph type="title"/>
          </p:nvPr>
        </p:nvSpPr>
        <p:spPr>
          <a:xfrm>
            <a:off x="2961600" y="720000"/>
            <a:ext cx="6268800" cy="2708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64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grpSp>
        <p:nvGrpSpPr>
          <p:cNvPr id="282" name="Google Shape;282;p20"/>
          <p:cNvGrpSpPr/>
          <p:nvPr/>
        </p:nvGrpSpPr>
        <p:grpSpPr>
          <a:xfrm rot="5400000">
            <a:off x="9458734" y="707367"/>
            <a:ext cx="4587933" cy="254900"/>
            <a:chOff x="2084100" y="3288600"/>
            <a:chExt cx="3440950" cy="191175"/>
          </a:xfrm>
        </p:grpSpPr>
        <p:sp>
          <p:nvSpPr>
            <p:cNvPr id="283" name="Google Shape;283;p20"/>
            <p:cNvSpPr/>
            <p:nvPr/>
          </p:nvSpPr>
          <p:spPr>
            <a:xfrm>
              <a:off x="2084100" y="3288600"/>
              <a:ext cx="3182450" cy="191175"/>
            </a:xfrm>
            <a:custGeom>
              <a:avLst/>
              <a:gdLst/>
              <a:ahLst/>
              <a:cxnLst/>
              <a:rect l="l" t="t" r="r" b="b"/>
              <a:pathLst>
                <a:path w="127298" h="7647" extrusionOk="0">
                  <a:moveTo>
                    <a:pt x="1713" y="0"/>
                  </a:moveTo>
                  <a:lnTo>
                    <a:pt x="1" y="3835"/>
                  </a:lnTo>
                  <a:lnTo>
                    <a:pt x="1713" y="7647"/>
                  </a:lnTo>
                  <a:lnTo>
                    <a:pt x="127298" y="7647"/>
                  </a:lnTo>
                  <a:lnTo>
                    <a:pt x="127298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4" name="Google Shape;284;p20"/>
            <p:cNvSpPr/>
            <p:nvPr/>
          </p:nvSpPr>
          <p:spPr>
            <a:xfrm>
              <a:off x="2084675" y="3384475"/>
              <a:ext cx="3182450" cy="95300"/>
            </a:xfrm>
            <a:custGeom>
              <a:avLst/>
              <a:gdLst/>
              <a:ahLst/>
              <a:cxnLst/>
              <a:rect l="l" t="t" r="r" b="b"/>
              <a:pathLst>
                <a:path w="127298" h="3812" extrusionOk="0">
                  <a:moveTo>
                    <a:pt x="1" y="0"/>
                  </a:moveTo>
                  <a:lnTo>
                    <a:pt x="1690" y="3812"/>
                  </a:lnTo>
                  <a:lnTo>
                    <a:pt x="127297" y="3812"/>
                  </a:lnTo>
                  <a:lnTo>
                    <a:pt x="127297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5" name="Google Shape;285;p20"/>
            <p:cNvSpPr/>
            <p:nvPr/>
          </p:nvSpPr>
          <p:spPr>
            <a:xfrm>
              <a:off x="5211175" y="3288600"/>
              <a:ext cx="313875" cy="191175"/>
            </a:xfrm>
            <a:custGeom>
              <a:avLst/>
              <a:gdLst/>
              <a:ahLst/>
              <a:cxnLst/>
              <a:rect l="l" t="t" r="r" b="b"/>
              <a:pathLst>
                <a:path w="12555" h="7647" extrusionOk="0">
                  <a:moveTo>
                    <a:pt x="2100" y="0"/>
                  </a:moveTo>
                  <a:lnTo>
                    <a:pt x="2100" y="229"/>
                  </a:lnTo>
                  <a:lnTo>
                    <a:pt x="754" y="1073"/>
                  </a:lnTo>
                  <a:cubicBezTo>
                    <a:pt x="1" y="1530"/>
                    <a:pt x="1" y="2283"/>
                    <a:pt x="754" y="2762"/>
                  </a:cubicBezTo>
                  <a:lnTo>
                    <a:pt x="1439" y="3196"/>
                  </a:lnTo>
                  <a:cubicBezTo>
                    <a:pt x="1986" y="3538"/>
                    <a:pt x="1986" y="4109"/>
                    <a:pt x="1439" y="4451"/>
                  </a:cubicBezTo>
                  <a:lnTo>
                    <a:pt x="731" y="4885"/>
                  </a:lnTo>
                  <a:cubicBezTo>
                    <a:pt x="1" y="5364"/>
                    <a:pt x="1" y="6118"/>
                    <a:pt x="731" y="6574"/>
                  </a:cubicBezTo>
                  <a:lnTo>
                    <a:pt x="2100" y="7419"/>
                  </a:lnTo>
                  <a:lnTo>
                    <a:pt x="2100" y="7647"/>
                  </a:lnTo>
                  <a:lnTo>
                    <a:pt x="2443" y="7647"/>
                  </a:lnTo>
                  <a:lnTo>
                    <a:pt x="12554" y="3835"/>
                  </a:lnTo>
                  <a:lnTo>
                    <a:pt x="2420" y="0"/>
                  </a:lnTo>
                  <a:close/>
                </a:path>
              </a:pathLst>
            </a:custGeom>
            <a:solidFill>
              <a:srgbClr val="FFE3A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6" name="Google Shape;286;p20"/>
            <p:cNvSpPr/>
            <p:nvPr/>
          </p:nvSpPr>
          <p:spPr>
            <a:xfrm>
              <a:off x="5440575" y="3356500"/>
              <a:ext cx="84475" cy="55375"/>
            </a:xfrm>
            <a:custGeom>
              <a:avLst/>
              <a:gdLst/>
              <a:ahLst/>
              <a:cxnLst/>
              <a:rect l="l" t="t" r="r" b="b"/>
              <a:pathLst>
                <a:path w="3379" h="2215" extrusionOk="0">
                  <a:moveTo>
                    <a:pt x="457" y="1"/>
                  </a:moveTo>
                  <a:cubicBezTo>
                    <a:pt x="160" y="343"/>
                    <a:pt x="0" y="708"/>
                    <a:pt x="0" y="1119"/>
                  </a:cubicBezTo>
                  <a:cubicBezTo>
                    <a:pt x="0" y="1530"/>
                    <a:pt x="160" y="1895"/>
                    <a:pt x="434" y="2215"/>
                  </a:cubicBezTo>
                  <a:lnTo>
                    <a:pt x="3378" y="1119"/>
                  </a:lnTo>
                  <a:lnTo>
                    <a:pt x="457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287" name="Google Shape;287;p20"/>
          <p:cNvSpPr/>
          <p:nvPr/>
        </p:nvSpPr>
        <p:spPr>
          <a:xfrm rot="10800000" flipH="1">
            <a:off x="-917231" y="719926"/>
            <a:ext cx="1877228" cy="939141"/>
          </a:xfrm>
          <a:custGeom>
            <a:avLst/>
            <a:gdLst/>
            <a:ahLst/>
            <a:cxnLst/>
            <a:rect l="l" t="t" r="r" b="b"/>
            <a:pathLst>
              <a:path w="50924" h="25474" extrusionOk="0">
                <a:moveTo>
                  <a:pt x="25473" y="1"/>
                </a:moveTo>
                <a:cubicBezTo>
                  <a:pt x="11413" y="1"/>
                  <a:pt x="0" y="11413"/>
                  <a:pt x="0" y="25474"/>
                </a:cubicBezTo>
                <a:lnTo>
                  <a:pt x="50923" y="25474"/>
                </a:lnTo>
                <a:cubicBezTo>
                  <a:pt x="50923" y="11413"/>
                  <a:pt x="39534" y="1"/>
                  <a:pt x="25473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143150191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Three Columns">
  <p:cSld name="Title + Three Columns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5"/>
          <p:cNvSpPr txBox="1">
            <a:spLocks noGrp="1"/>
          </p:cNvSpPr>
          <p:nvPr>
            <p:ph type="title"/>
          </p:nvPr>
        </p:nvSpPr>
        <p:spPr>
          <a:xfrm>
            <a:off x="2024371" y="2008333"/>
            <a:ext cx="3219600" cy="609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9pPr>
          </a:lstStyle>
          <a:p>
            <a:endParaRPr/>
          </a:p>
        </p:txBody>
      </p:sp>
      <p:sp>
        <p:nvSpPr>
          <p:cNvPr id="78" name="Google Shape;78;p15"/>
          <p:cNvSpPr txBox="1">
            <a:spLocks noGrp="1"/>
          </p:cNvSpPr>
          <p:nvPr>
            <p:ph type="subTitle" idx="1"/>
          </p:nvPr>
        </p:nvSpPr>
        <p:spPr>
          <a:xfrm>
            <a:off x="2342351" y="2555433"/>
            <a:ext cx="2583600" cy="81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9pPr>
          </a:lstStyle>
          <a:p>
            <a:endParaRPr/>
          </a:p>
        </p:txBody>
      </p:sp>
      <p:sp>
        <p:nvSpPr>
          <p:cNvPr id="79" name="Google Shape;79;p15"/>
          <p:cNvSpPr txBox="1">
            <a:spLocks noGrp="1"/>
          </p:cNvSpPr>
          <p:nvPr>
            <p:ph type="title" idx="2"/>
          </p:nvPr>
        </p:nvSpPr>
        <p:spPr>
          <a:xfrm>
            <a:off x="6948071" y="2008333"/>
            <a:ext cx="3219600" cy="609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9pPr>
          </a:lstStyle>
          <a:p>
            <a:endParaRPr/>
          </a:p>
        </p:txBody>
      </p:sp>
      <p:sp>
        <p:nvSpPr>
          <p:cNvPr id="80" name="Google Shape;80;p15"/>
          <p:cNvSpPr txBox="1">
            <a:spLocks noGrp="1"/>
          </p:cNvSpPr>
          <p:nvPr>
            <p:ph type="subTitle" idx="3"/>
          </p:nvPr>
        </p:nvSpPr>
        <p:spPr>
          <a:xfrm>
            <a:off x="7266051" y="2555433"/>
            <a:ext cx="2583600" cy="81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9pPr>
          </a:lstStyle>
          <a:p>
            <a:endParaRPr/>
          </a:p>
        </p:txBody>
      </p:sp>
      <p:sp>
        <p:nvSpPr>
          <p:cNvPr id="81" name="Google Shape;81;p15"/>
          <p:cNvSpPr txBox="1">
            <a:spLocks noGrp="1"/>
          </p:cNvSpPr>
          <p:nvPr>
            <p:ph type="title" idx="4"/>
          </p:nvPr>
        </p:nvSpPr>
        <p:spPr>
          <a:xfrm>
            <a:off x="4486200" y="4530100"/>
            <a:ext cx="3219600" cy="609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9pPr>
          </a:lstStyle>
          <a:p>
            <a:endParaRPr/>
          </a:p>
        </p:txBody>
      </p:sp>
      <p:sp>
        <p:nvSpPr>
          <p:cNvPr id="82" name="Google Shape;82;p15"/>
          <p:cNvSpPr txBox="1">
            <a:spLocks noGrp="1"/>
          </p:cNvSpPr>
          <p:nvPr>
            <p:ph type="subTitle" idx="5"/>
          </p:nvPr>
        </p:nvSpPr>
        <p:spPr>
          <a:xfrm>
            <a:off x="4804200" y="5077200"/>
            <a:ext cx="2583600" cy="81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9pPr>
          </a:lstStyle>
          <a:p>
            <a:endParaRPr/>
          </a:p>
        </p:txBody>
      </p:sp>
      <p:sp>
        <p:nvSpPr>
          <p:cNvPr id="83" name="Google Shape;83;p15"/>
          <p:cNvSpPr txBox="1">
            <a:spLocks noGrp="1"/>
          </p:cNvSpPr>
          <p:nvPr>
            <p:ph type="title" idx="6"/>
          </p:nvPr>
        </p:nvSpPr>
        <p:spPr>
          <a:xfrm>
            <a:off x="415600" y="4917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84" name="Google Shape;84;p15"/>
          <p:cNvSpPr/>
          <p:nvPr/>
        </p:nvSpPr>
        <p:spPr>
          <a:xfrm rot="-5400000">
            <a:off x="9893300" y="4559200"/>
            <a:ext cx="2298800" cy="22988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31477962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Text">
  <p:cSld name="Title + Text"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6"/>
          <p:cNvSpPr txBox="1">
            <a:spLocks noGrp="1"/>
          </p:cNvSpPr>
          <p:nvPr>
            <p:ph type="title"/>
          </p:nvPr>
        </p:nvSpPr>
        <p:spPr>
          <a:xfrm>
            <a:off x="415600" y="4917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170" name="Google Shape;170;p26"/>
          <p:cNvSpPr txBox="1">
            <a:spLocks noGrp="1"/>
          </p:cNvSpPr>
          <p:nvPr>
            <p:ph type="title" idx="2"/>
          </p:nvPr>
        </p:nvSpPr>
        <p:spPr>
          <a:xfrm>
            <a:off x="6908804" y="2768600"/>
            <a:ext cx="3592800" cy="931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9pPr>
          </a:lstStyle>
          <a:p>
            <a:endParaRPr/>
          </a:p>
        </p:txBody>
      </p:sp>
      <p:sp>
        <p:nvSpPr>
          <p:cNvPr id="171" name="Google Shape;171;p26"/>
          <p:cNvSpPr txBox="1">
            <a:spLocks noGrp="1"/>
          </p:cNvSpPr>
          <p:nvPr>
            <p:ph type="subTitle" idx="1"/>
          </p:nvPr>
        </p:nvSpPr>
        <p:spPr>
          <a:xfrm>
            <a:off x="6908799" y="3808363"/>
            <a:ext cx="3592800" cy="183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9pPr>
          </a:lstStyle>
          <a:p>
            <a:endParaRPr/>
          </a:p>
        </p:txBody>
      </p:sp>
      <p:sp>
        <p:nvSpPr>
          <p:cNvPr id="172" name="Google Shape;172;p26"/>
          <p:cNvSpPr/>
          <p:nvPr/>
        </p:nvSpPr>
        <p:spPr>
          <a:xfrm rot="5400000" flipH="1">
            <a:off x="0" y="4984004"/>
            <a:ext cx="1874000" cy="18740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73" name="Google Shape;173;p26"/>
          <p:cNvSpPr/>
          <p:nvPr/>
        </p:nvSpPr>
        <p:spPr>
          <a:xfrm>
            <a:off x="11684000" y="1289833"/>
            <a:ext cx="647600" cy="24104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259534704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Four Columns ">
  <p:cSld name="Title + Four Columns "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6"/>
          <p:cNvSpPr txBox="1">
            <a:spLocks noGrp="1"/>
          </p:cNvSpPr>
          <p:nvPr>
            <p:ph type="title"/>
          </p:nvPr>
        </p:nvSpPr>
        <p:spPr>
          <a:xfrm>
            <a:off x="1615555" y="2197933"/>
            <a:ext cx="3135600" cy="609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9pPr>
          </a:lstStyle>
          <a:p>
            <a:endParaRPr/>
          </a:p>
        </p:txBody>
      </p:sp>
      <p:sp>
        <p:nvSpPr>
          <p:cNvPr id="87" name="Google Shape;87;p16"/>
          <p:cNvSpPr txBox="1">
            <a:spLocks noGrp="1"/>
          </p:cNvSpPr>
          <p:nvPr>
            <p:ph type="subTitle" idx="1"/>
          </p:nvPr>
        </p:nvSpPr>
        <p:spPr>
          <a:xfrm>
            <a:off x="1615584" y="2745067"/>
            <a:ext cx="3135600" cy="106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9pPr>
          </a:lstStyle>
          <a:p>
            <a:endParaRPr/>
          </a:p>
        </p:txBody>
      </p:sp>
      <p:sp>
        <p:nvSpPr>
          <p:cNvPr id="88" name="Google Shape;88;p16"/>
          <p:cNvSpPr txBox="1">
            <a:spLocks noGrp="1"/>
          </p:cNvSpPr>
          <p:nvPr>
            <p:ph type="title" idx="2"/>
          </p:nvPr>
        </p:nvSpPr>
        <p:spPr>
          <a:xfrm>
            <a:off x="415600" y="4917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89" name="Google Shape;89;p16"/>
          <p:cNvSpPr txBox="1">
            <a:spLocks noGrp="1"/>
          </p:cNvSpPr>
          <p:nvPr>
            <p:ph type="title" idx="3"/>
          </p:nvPr>
        </p:nvSpPr>
        <p:spPr>
          <a:xfrm>
            <a:off x="1615580" y="4438333"/>
            <a:ext cx="3135600" cy="609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9pPr>
          </a:lstStyle>
          <a:p>
            <a:endParaRPr/>
          </a:p>
        </p:txBody>
      </p:sp>
      <p:sp>
        <p:nvSpPr>
          <p:cNvPr id="90" name="Google Shape;90;p16"/>
          <p:cNvSpPr txBox="1">
            <a:spLocks noGrp="1"/>
          </p:cNvSpPr>
          <p:nvPr>
            <p:ph type="subTitle" idx="4"/>
          </p:nvPr>
        </p:nvSpPr>
        <p:spPr>
          <a:xfrm>
            <a:off x="1615584" y="4985465"/>
            <a:ext cx="3135600" cy="106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9pPr>
          </a:lstStyle>
          <a:p>
            <a:endParaRPr/>
          </a:p>
        </p:txBody>
      </p:sp>
      <p:sp>
        <p:nvSpPr>
          <p:cNvPr id="91" name="Google Shape;91;p16"/>
          <p:cNvSpPr txBox="1">
            <a:spLocks noGrp="1"/>
          </p:cNvSpPr>
          <p:nvPr>
            <p:ph type="title" idx="5"/>
          </p:nvPr>
        </p:nvSpPr>
        <p:spPr>
          <a:xfrm>
            <a:off x="7440845" y="2197933"/>
            <a:ext cx="3135600" cy="609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9pPr>
          </a:lstStyle>
          <a:p>
            <a:endParaRPr/>
          </a:p>
        </p:txBody>
      </p:sp>
      <p:sp>
        <p:nvSpPr>
          <p:cNvPr id="92" name="Google Shape;92;p16"/>
          <p:cNvSpPr txBox="1">
            <a:spLocks noGrp="1"/>
          </p:cNvSpPr>
          <p:nvPr>
            <p:ph type="subTitle" idx="6"/>
          </p:nvPr>
        </p:nvSpPr>
        <p:spPr>
          <a:xfrm>
            <a:off x="7440845" y="2745067"/>
            <a:ext cx="3135600" cy="106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9pPr>
          </a:lstStyle>
          <a:p>
            <a:endParaRPr/>
          </a:p>
        </p:txBody>
      </p:sp>
      <p:sp>
        <p:nvSpPr>
          <p:cNvPr id="93" name="Google Shape;93;p16"/>
          <p:cNvSpPr txBox="1">
            <a:spLocks noGrp="1"/>
          </p:cNvSpPr>
          <p:nvPr>
            <p:ph type="title" idx="7"/>
          </p:nvPr>
        </p:nvSpPr>
        <p:spPr>
          <a:xfrm>
            <a:off x="7440845" y="4438333"/>
            <a:ext cx="3135600" cy="609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9pPr>
          </a:lstStyle>
          <a:p>
            <a:endParaRPr/>
          </a:p>
        </p:txBody>
      </p:sp>
      <p:sp>
        <p:nvSpPr>
          <p:cNvPr id="94" name="Google Shape;94;p16"/>
          <p:cNvSpPr txBox="1">
            <a:spLocks noGrp="1"/>
          </p:cNvSpPr>
          <p:nvPr>
            <p:ph type="subTitle" idx="8"/>
          </p:nvPr>
        </p:nvSpPr>
        <p:spPr>
          <a:xfrm>
            <a:off x="7440845" y="4985465"/>
            <a:ext cx="3135600" cy="106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9pPr>
          </a:lstStyle>
          <a:p>
            <a:endParaRPr/>
          </a:p>
        </p:txBody>
      </p:sp>
      <p:sp>
        <p:nvSpPr>
          <p:cNvPr id="95" name="Google Shape;95;p16"/>
          <p:cNvSpPr/>
          <p:nvPr/>
        </p:nvSpPr>
        <p:spPr>
          <a:xfrm>
            <a:off x="0" y="4559200"/>
            <a:ext cx="2298800" cy="22988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6" name="Google Shape;96;p16"/>
          <p:cNvSpPr/>
          <p:nvPr/>
        </p:nvSpPr>
        <p:spPr>
          <a:xfrm>
            <a:off x="11743600" y="0"/>
            <a:ext cx="448400" cy="2131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247794936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11"/>
          <p:cNvSpPr txBox="1">
            <a:spLocks noGrp="1"/>
          </p:cNvSpPr>
          <p:nvPr>
            <p:ph type="title" hasCustomPrompt="1"/>
          </p:nvPr>
        </p:nvSpPr>
        <p:spPr>
          <a:xfrm>
            <a:off x="1226367" y="2330200"/>
            <a:ext cx="4874000" cy="1085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2000"/>
              <a:buNone/>
              <a:defRPr sz="64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144" name="Google Shape;144;p11"/>
          <p:cNvSpPr txBox="1">
            <a:spLocks noGrp="1"/>
          </p:cNvSpPr>
          <p:nvPr>
            <p:ph type="subTitle" idx="1"/>
          </p:nvPr>
        </p:nvSpPr>
        <p:spPr>
          <a:xfrm>
            <a:off x="2224133" y="3797800"/>
            <a:ext cx="3876400" cy="730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21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9pPr>
          </a:lstStyle>
          <a:p>
            <a:endParaRPr/>
          </a:p>
        </p:txBody>
      </p:sp>
      <p:grpSp>
        <p:nvGrpSpPr>
          <p:cNvPr id="145" name="Google Shape;145;p11"/>
          <p:cNvGrpSpPr/>
          <p:nvPr/>
        </p:nvGrpSpPr>
        <p:grpSpPr>
          <a:xfrm>
            <a:off x="603400" y="650467"/>
            <a:ext cx="4587933" cy="254900"/>
            <a:chOff x="2084100" y="3288600"/>
            <a:chExt cx="3440950" cy="191175"/>
          </a:xfrm>
        </p:grpSpPr>
        <p:sp>
          <p:nvSpPr>
            <p:cNvPr id="146" name="Google Shape;146;p11"/>
            <p:cNvSpPr/>
            <p:nvPr/>
          </p:nvSpPr>
          <p:spPr>
            <a:xfrm>
              <a:off x="2084100" y="3288600"/>
              <a:ext cx="3182450" cy="191175"/>
            </a:xfrm>
            <a:custGeom>
              <a:avLst/>
              <a:gdLst/>
              <a:ahLst/>
              <a:cxnLst/>
              <a:rect l="l" t="t" r="r" b="b"/>
              <a:pathLst>
                <a:path w="127298" h="7647" extrusionOk="0">
                  <a:moveTo>
                    <a:pt x="1713" y="0"/>
                  </a:moveTo>
                  <a:lnTo>
                    <a:pt x="1" y="3835"/>
                  </a:lnTo>
                  <a:lnTo>
                    <a:pt x="1713" y="7647"/>
                  </a:lnTo>
                  <a:lnTo>
                    <a:pt x="127298" y="7647"/>
                  </a:lnTo>
                  <a:lnTo>
                    <a:pt x="127298" y="0"/>
                  </a:lnTo>
                  <a:close/>
                </a:path>
              </a:pathLst>
            </a:custGeom>
            <a:solidFill>
              <a:srgbClr val="FE308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7" name="Google Shape;147;p11"/>
            <p:cNvSpPr/>
            <p:nvPr/>
          </p:nvSpPr>
          <p:spPr>
            <a:xfrm>
              <a:off x="2084675" y="3384475"/>
              <a:ext cx="3182450" cy="95300"/>
            </a:xfrm>
            <a:custGeom>
              <a:avLst/>
              <a:gdLst/>
              <a:ahLst/>
              <a:cxnLst/>
              <a:rect l="l" t="t" r="r" b="b"/>
              <a:pathLst>
                <a:path w="127298" h="3812" extrusionOk="0">
                  <a:moveTo>
                    <a:pt x="1" y="0"/>
                  </a:moveTo>
                  <a:lnTo>
                    <a:pt x="1690" y="3812"/>
                  </a:lnTo>
                  <a:lnTo>
                    <a:pt x="127297" y="3812"/>
                  </a:lnTo>
                  <a:lnTo>
                    <a:pt x="127297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8" name="Google Shape;148;p11"/>
            <p:cNvSpPr/>
            <p:nvPr/>
          </p:nvSpPr>
          <p:spPr>
            <a:xfrm>
              <a:off x="5211175" y="3288600"/>
              <a:ext cx="313875" cy="191175"/>
            </a:xfrm>
            <a:custGeom>
              <a:avLst/>
              <a:gdLst/>
              <a:ahLst/>
              <a:cxnLst/>
              <a:rect l="l" t="t" r="r" b="b"/>
              <a:pathLst>
                <a:path w="12555" h="7647" extrusionOk="0">
                  <a:moveTo>
                    <a:pt x="2100" y="0"/>
                  </a:moveTo>
                  <a:lnTo>
                    <a:pt x="2100" y="229"/>
                  </a:lnTo>
                  <a:lnTo>
                    <a:pt x="754" y="1073"/>
                  </a:lnTo>
                  <a:cubicBezTo>
                    <a:pt x="1" y="1530"/>
                    <a:pt x="1" y="2283"/>
                    <a:pt x="754" y="2762"/>
                  </a:cubicBezTo>
                  <a:lnTo>
                    <a:pt x="1439" y="3196"/>
                  </a:lnTo>
                  <a:cubicBezTo>
                    <a:pt x="1986" y="3538"/>
                    <a:pt x="1986" y="4109"/>
                    <a:pt x="1439" y="4451"/>
                  </a:cubicBezTo>
                  <a:lnTo>
                    <a:pt x="731" y="4885"/>
                  </a:lnTo>
                  <a:cubicBezTo>
                    <a:pt x="1" y="5364"/>
                    <a:pt x="1" y="6118"/>
                    <a:pt x="731" y="6574"/>
                  </a:cubicBezTo>
                  <a:lnTo>
                    <a:pt x="2100" y="7419"/>
                  </a:lnTo>
                  <a:lnTo>
                    <a:pt x="2100" y="7647"/>
                  </a:lnTo>
                  <a:lnTo>
                    <a:pt x="2443" y="7647"/>
                  </a:lnTo>
                  <a:lnTo>
                    <a:pt x="12554" y="3835"/>
                  </a:lnTo>
                  <a:lnTo>
                    <a:pt x="2420" y="0"/>
                  </a:lnTo>
                  <a:close/>
                </a:path>
              </a:pathLst>
            </a:custGeom>
            <a:solidFill>
              <a:srgbClr val="FFE3A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9" name="Google Shape;149;p11"/>
            <p:cNvSpPr/>
            <p:nvPr/>
          </p:nvSpPr>
          <p:spPr>
            <a:xfrm>
              <a:off x="5440575" y="3356500"/>
              <a:ext cx="84475" cy="55375"/>
            </a:xfrm>
            <a:custGeom>
              <a:avLst/>
              <a:gdLst/>
              <a:ahLst/>
              <a:cxnLst/>
              <a:rect l="l" t="t" r="r" b="b"/>
              <a:pathLst>
                <a:path w="3379" h="2215" extrusionOk="0">
                  <a:moveTo>
                    <a:pt x="457" y="1"/>
                  </a:moveTo>
                  <a:cubicBezTo>
                    <a:pt x="160" y="343"/>
                    <a:pt x="0" y="708"/>
                    <a:pt x="0" y="1119"/>
                  </a:cubicBezTo>
                  <a:cubicBezTo>
                    <a:pt x="0" y="1530"/>
                    <a:pt x="160" y="1895"/>
                    <a:pt x="434" y="2215"/>
                  </a:cubicBezTo>
                  <a:lnTo>
                    <a:pt x="3378" y="1119"/>
                  </a:lnTo>
                  <a:lnTo>
                    <a:pt x="457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150" name="Google Shape;150;p11"/>
          <p:cNvSpPr/>
          <p:nvPr/>
        </p:nvSpPr>
        <p:spPr>
          <a:xfrm>
            <a:off x="-399499" y="5246285"/>
            <a:ext cx="1783433" cy="1783433"/>
          </a:xfrm>
          <a:custGeom>
            <a:avLst/>
            <a:gdLst/>
            <a:ahLst/>
            <a:cxnLst/>
            <a:rect l="l" t="t" r="r" b="b"/>
            <a:pathLst>
              <a:path w="53503" h="53503" extrusionOk="0">
                <a:moveTo>
                  <a:pt x="26752" y="0"/>
                </a:moveTo>
                <a:cubicBezTo>
                  <a:pt x="11961" y="0"/>
                  <a:pt x="0" y="11961"/>
                  <a:pt x="0" y="26752"/>
                </a:cubicBezTo>
                <a:cubicBezTo>
                  <a:pt x="0" y="41520"/>
                  <a:pt x="11961" y="53503"/>
                  <a:pt x="26752" y="53503"/>
                </a:cubicBezTo>
                <a:cubicBezTo>
                  <a:pt x="41520" y="53503"/>
                  <a:pt x="53503" y="41520"/>
                  <a:pt x="53503" y="26752"/>
                </a:cubicBezTo>
                <a:cubicBezTo>
                  <a:pt x="53503" y="11961"/>
                  <a:pt x="41520" y="0"/>
                  <a:pt x="26752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151" name="Google Shape;151;p11"/>
          <p:cNvGrpSpPr/>
          <p:nvPr/>
        </p:nvGrpSpPr>
        <p:grpSpPr>
          <a:xfrm>
            <a:off x="6480033" y="5523625"/>
            <a:ext cx="1055923" cy="351975"/>
            <a:chOff x="3301550" y="3927125"/>
            <a:chExt cx="729900" cy="243300"/>
          </a:xfrm>
        </p:grpSpPr>
        <p:sp>
          <p:nvSpPr>
            <p:cNvPr id="152" name="Google Shape;152;p11"/>
            <p:cNvSpPr/>
            <p:nvPr/>
          </p:nvSpPr>
          <p:spPr>
            <a:xfrm>
              <a:off x="3544850" y="3927125"/>
              <a:ext cx="243300" cy="243300"/>
            </a:xfrm>
            <a:prstGeom prst="mathMultiply">
              <a:avLst>
                <a:gd name="adj1" fmla="val 2352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3" name="Google Shape;153;p11"/>
            <p:cNvSpPr/>
            <p:nvPr/>
          </p:nvSpPr>
          <p:spPr>
            <a:xfrm>
              <a:off x="3788150" y="3927125"/>
              <a:ext cx="243300" cy="243300"/>
            </a:xfrm>
            <a:prstGeom prst="mathMultiply">
              <a:avLst>
                <a:gd name="adj1" fmla="val 2352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4" name="Google Shape;154;p11"/>
            <p:cNvSpPr/>
            <p:nvPr/>
          </p:nvSpPr>
          <p:spPr>
            <a:xfrm>
              <a:off x="3301550" y="3927125"/>
              <a:ext cx="243300" cy="243300"/>
            </a:xfrm>
            <a:prstGeom prst="mathMultiply">
              <a:avLst>
                <a:gd name="adj1" fmla="val 2352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55" name="Google Shape;155;p11"/>
          <p:cNvGrpSpPr/>
          <p:nvPr/>
        </p:nvGrpSpPr>
        <p:grpSpPr>
          <a:xfrm>
            <a:off x="0" y="6433217"/>
            <a:ext cx="3681800" cy="179600"/>
            <a:chOff x="-91900" y="4819025"/>
            <a:chExt cx="2761350" cy="134700"/>
          </a:xfrm>
        </p:grpSpPr>
        <p:sp>
          <p:nvSpPr>
            <p:cNvPr id="156" name="Google Shape;156;p11"/>
            <p:cNvSpPr/>
            <p:nvPr/>
          </p:nvSpPr>
          <p:spPr>
            <a:xfrm>
              <a:off x="-91900" y="4819025"/>
              <a:ext cx="920450" cy="134700"/>
            </a:xfrm>
            <a:custGeom>
              <a:avLst/>
              <a:gdLst/>
              <a:ahLst/>
              <a:cxnLst/>
              <a:rect l="l" t="t" r="r" b="b"/>
              <a:pathLst>
                <a:path w="36818" h="5388" extrusionOk="0">
                  <a:moveTo>
                    <a:pt x="0" y="1"/>
                  </a:moveTo>
                  <a:lnTo>
                    <a:pt x="0" y="1804"/>
                  </a:lnTo>
                  <a:cubicBezTo>
                    <a:pt x="1073" y="1804"/>
                    <a:pt x="1598" y="2329"/>
                    <a:pt x="2397" y="3265"/>
                  </a:cubicBezTo>
                  <a:cubicBezTo>
                    <a:pt x="3196" y="4201"/>
                    <a:pt x="4200" y="5388"/>
                    <a:pt x="6140" y="5388"/>
                  </a:cubicBezTo>
                  <a:cubicBezTo>
                    <a:pt x="8080" y="5388"/>
                    <a:pt x="9085" y="4201"/>
                    <a:pt x="9883" y="3265"/>
                  </a:cubicBezTo>
                  <a:cubicBezTo>
                    <a:pt x="10705" y="2329"/>
                    <a:pt x="11207" y="1804"/>
                    <a:pt x="12280" y="1804"/>
                  </a:cubicBezTo>
                  <a:cubicBezTo>
                    <a:pt x="13353" y="1804"/>
                    <a:pt x="13855" y="2329"/>
                    <a:pt x="14654" y="3265"/>
                  </a:cubicBezTo>
                  <a:cubicBezTo>
                    <a:pt x="15453" y="4201"/>
                    <a:pt x="16457" y="5388"/>
                    <a:pt x="18397" y="5388"/>
                  </a:cubicBezTo>
                  <a:cubicBezTo>
                    <a:pt x="20360" y="5388"/>
                    <a:pt x="21342" y="4201"/>
                    <a:pt x="22163" y="3265"/>
                  </a:cubicBezTo>
                  <a:cubicBezTo>
                    <a:pt x="22962" y="2329"/>
                    <a:pt x="23465" y="1804"/>
                    <a:pt x="24537" y="1804"/>
                  </a:cubicBezTo>
                  <a:cubicBezTo>
                    <a:pt x="25610" y="1804"/>
                    <a:pt x="26112" y="2329"/>
                    <a:pt x="26934" y="3265"/>
                  </a:cubicBezTo>
                  <a:cubicBezTo>
                    <a:pt x="27733" y="4201"/>
                    <a:pt x="28737" y="5388"/>
                    <a:pt x="30677" y="5388"/>
                  </a:cubicBezTo>
                  <a:cubicBezTo>
                    <a:pt x="32617" y="5388"/>
                    <a:pt x="33622" y="4201"/>
                    <a:pt x="34421" y="3265"/>
                  </a:cubicBezTo>
                  <a:cubicBezTo>
                    <a:pt x="35220" y="2329"/>
                    <a:pt x="35745" y="1804"/>
                    <a:pt x="36817" y="1804"/>
                  </a:cubicBezTo>
                  <a:lnTo>
                    <a:pt x="36817" y="1"/>
                  </a:lnTo>
                  <a:cubicBezTo>
                    <a:pt x="34854" y="1"/>
                    <a:pt x="33873" y="1165"/>
                    <a:pt x="33051" y="2101"/>
                  </a:cubicBezTo>
                  <a:cubicBezTo>
                    <a:pt x="32252" y="3060"/>
                    <a:pt x="31750" y="3585"/>
                    <a:pt x="30677" y="3585"/>
                  </a:cubicBezTo>
                  <a:cubicBezTo>
                    <a:pt x="29605" y="3585"/>
                    <a:pt x="29102" y="3060"/>
                    <a:pt x="28281" y="2101"/>
                  </a:cubicBezTo>
                  <a:cubicBezTo>
                    <a:pt x="27482" y="1165"/>
                    <a:pt x="26477" y="1"/>
                    <a:pt x="24537" y="1"/>
                  </a:cubicBezTo>
                  <a:cubicBezTo>
                    <a:pt x="22597" y="1"/>
                    <a:pt x="21593" y="1165"/>
                    <a:pt x="20794" y="2101"/>
                  </a:cubicBezTo>
                  <a:cubicBezTo>
                    <a:pt x="19995" y="3060"/>
                    <a:pt x="19470" y="3585"/>
                    <a:pt x="18397" y="3585"/>
                  </a:cubicBezTo>
                  <a:cubicBezTo>
                    <a:pt x="17347" y="3585"/>
                    <a:pt x="16822" y="3060"/>
                    <a:pt x="16023" y="2101"/>
                  </a:cubicBezTo>
                  <a:cubicBezTo>
                    <a:pt x="15225" y="1165"/>
                    <a:pt x="14220" y="1"/>
                    <a:pt x="12280" y="1"/>
                  </a:cubicBezTo>
                  <a:cubicBezTo>
                    <a:pt x="10317" y="1"/>
                    <a:pt x="9336" y="1165"/>
                    <a:pt x="8537" y="2101"/>
                  </a:cubicBezTo>
                  <a:cubicBezTo>
                    <a:pt x="7715" y="3060"/>
                    <a:pt x="7213" y="3585"/>
                    <a:pt x="6140" y="3585"/>
                  </a:cubicBezTo>
                  <a:cubicBezTo>
                    <a:pt x="5067" y="3585"/>
                    <a:pt x="4565" y="3060"/>
                    <a:pt x="3766" y="2101"/>
                  </a:cubicBezTo>
                  <a:cubicBezTo>
                    <a:pt x="2945" y="1165"/>
                    <a:pt x="1963" y="1"/>
                    <a:pt x="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2"/>
                </a:solidFill>
              </a:endParaRPr>
            </a:p>
          </p:txBody>
        </p:sp>
        <p:sp>
          <p:nvSpPr>
            <p:cNvPr id="157" name="Google Shape;157;p11"/>
            <p:cNvSpPr/>
            <p:nvPr/>
          </p:nvSpPr>
          <p:spPr>
            <a:xfrm>
              <a:off x="828550" y="4819025"/>
              <a:ext cx="920450" cy="134700"/>
            </a:xfrm>
            <a:custGeom>
              <a:avLst/>
              <a:gdLst/>
              <a:ahLst/>
              <a:cxnLst/>
              <a:rect l="l" t="t" r="r" b="b"/>
              <a:pathLst>
                <a:path w="36818" h="5388" extrusionOk="0">
                  <a:moveTo>
                    <a:pt x="0" y="1"/>
                  </a:moveTo>
                  <a:lnTo>
                    <a:pt x="0" y="1804"/>
                  </a:lnTo>
                  <a:cubicBezTo>
                    <a:pt x="1073" y="1804"/>
                    <a:pt x="1598" y="2329"/>
                    <a:pt x="2397" y="3265"/>
                  </a:cubicBezTo>
                  <a:cubicBezTo>
                    <a:pt x="3196" y="4201"/>
                    <a:pt x="4200" y="5388"/>
                    <a:pt x="6140" y="5388"/>
                  </a:cubicBezTo>
                  <a:cubicBezTo>
                    <a:pt x="8080" y="5388"/>
                    <a:pt x="9085" y="4201"/>
                    <a:pt x="9883" y="3265"/>
                  </a:cubicBezTo>
                  <a:cubicBezTo>
                    <a:pt x="10705" y="2329"/>
                    <a:pt x="11207" y="1804"/>
                    <a:pt x="12280" y="1804"/>
                  </a:cubicBezTo>
                  <a:cubicBezTo>
                    <a:pt x="13353" y="1804"/>
                    <a:pt x="13855" y="2329"/>
                    <a:pt x="14654" y="3265"/>
                  </a:cubicBezTo>
                  <a:cubicBezTo>
                    <a:pt x="15453" y="4201"/>
                    <a:pt x="16457" y="5388"/>
                    <a:pt x="18397" y="5388"/>
                  </a:cubicBezTo>
                  <a:cubicBezTo>
                    <a:pt x="20360" y="5388"/>
                    <a:pt x="21342" y="4201"/>
                    <a:pt x="22163" y="3265"/>
                  </a:cubicBezTo>
                  <a:cubicBezTo>
                    <a:pt x="22962" y="2329"/>
                    <a:pt x="23465" y="1804"/>
                    <a:pt x="24537" y="1804"/>
                  </a:cubicBezTo>
                  <a:cubicBezTo>
                    <a:pt x="25610" y="1804"/>
                    <a:pt x="26112" y="2329"/>
                    <a:pt x="26934" y="3265"/>
                  </a:cubicBezTo>
                  <a:cubicBezTo>
                    <a:pt x="27733" y="4201"/>
                    <a:pt x="28737" y="5388"/>
                    <a:pt x="30677" y="5388"/>
                  </a:cubicBezTo>
                  <a:cubicBezTo>
                    <a:pt x="32617" y="5388"/>
                    <a:pt x="33622" y="4201"/>
                    <a:pt x="34421" y="3265"/>
                  </a:cubicBezTo>
                  <a:cubicBezTo>
                    <a:pt x="35220" y="2329"/>
                    <a:pt x="35745" y="1804"/>
                    <a:pt x="36817" y="1804"/>
                  </a:cubicBezTo>
                  <a:lnTo>
                    <a:pt x="36817" y="1"/>
                  </a:lnTo>
                  <a:cubicBezTo>
                    <a:pt x="34854" y="1"/>
                    <a:pt x="33873" y="1165"/>
                    <a:pt x="33051" y="2101"/>
                  </a:cubicBezTo>
                  <a:cubicBezTo>
                    <a:pt x="32252" y="3060"/>
                    <a:pt x="31750" y="3585"/>
                    <a:pt x="30677" y="3585"/>
                  </a:cubicBezTo>
                  <a:cubicBezTo>
                    <a:pt x="29605" y="3585"/>
                    <a:pt x="29102" y="3060"/>
                    <a:pt x="28281" y="2101"/>
                  </a:cubicBezTo>
                  <a:cubicBezTo>
                    <a:pt x="27482" y="1165"/>
                    <a:pt x="26477" y="1"/>
                    <a:pt x="24537" y="1"/>
                  </a:cubicBezTo>
                  <a:cubicBezTo>
                    <a:pt x="22597" y="1"/>
                    <a:pt x="21593" y="1165"/>
                    <a:pt x="20794" y="2101"/>
                  </a:cubicBezTo>
                  <a:cubicBezTo>
                    <a:pt x="19995" y="3060"/>
                    <a:pt x="19470" y="3585"/>
                    <a:pt x="18397" y="3585"/>
                  </a:cubicBezTo>
                  <a:cubicBezTo>
                    <a:pt x="17347" y="3585"/>
                    <a:pt x="16822" y="3060"/>
                    <a:pt x="16023" y="2101"/>
                  </a:cubicBezTo>
                  <a:cubicBezTo>
                    <a:pt x="15225" y="1165"/>
                    <a:pt x="14220" y="1"/>
                    <a:pt x="12280" y="1"/>
                  </a:cubicBezTo>
                  <a:cubicBezTo>
                    <a:pt x="10317" y="1"/>
                    <a:pt x="9336" y="1165"/>
                    <a:pt x="8537" y="2101"/>
                  </a:cubicBezTo>
                  <a:cubicBezTo>
                    <a:pt x="7715" y="3060"/>
                    <a:pt x="7213" y="3585"/>
                    <a:pt x="6140" y="3585"/>
                  </a:cubicBezTo>
                  <a:cubicBezTo>
                    <a:pt x="5067" y="3585"/>
                    <a:pt x="4565" y="3060"/>
                    <a:pt x="3766" y="2101"/>
                  </a:cubicBezTo>
                  <a:cubicBezTo>
                    <a:pt x="2945" y="1165"/>
                    <a:pt x="1963" y="1"/>
                    <a:pt x="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2"/>
                </a:solidFill>
              </a:endParaRPr>
            </a:p>
          </p:txBody>
        </p:sp>
        <p:sp>
          <p:nvSpPr>
            <p:cNvPr id="158" name="Google Shape;158;p11"/>
            <p:cNvSpPr/>
            <p:nvPr/>
          </p:nvSpPr>
          <p:spPr>
            <a:xfrm>
              <a:off x="1749000" y="4819025"/>
              <a:ext cx="920450" cy="134700"/>
            </a:xfrm>
            <a:custGeom>
              <a:avLst/>
              <a:gdLst/>
              <a:ahLst/>
              <a:cxnLst/>
              <a:rect l="l" t="t" r="r" b="b"/>
              <a:pathLst>
                <a:path w="36818" h="5388" extrusionOk="0">
                  <a:moveTo>
                    <a:pt x="0" y="1"/>
                  </a:moveTo>
                  <a:lnTo>
                    <a:pt x="0" y="1804"/>
                  </a:lnTo>
                  <a:cubicBezTo>
                    <a:pt x="1073" y="1804"/>
                    <a:pt x="1598" y="2329"/>
                    <a:pt x="2397" y="3265"/>
                  </a:cubicBezTo>
                  <a:cubicBezTo>
                    <a:pt x="3196" y="4201"/>
                    <a:pt x="4200" y="5388"/>
                    <a:pt x="6140" y="5388"/>
                  </a:cubicBezTo>
                  <a:cubicBezTo>
                    <a:pt x="8080" y="5388"/>
                    <a:pt x="9085" y="4201"/>
                    <a:pt x="9883" y="3265"/>
                  </a:cubicBezTo>
                  <a:cubicBezTo>
                    <a:pt x="10705" y="2329"/>
                    <a:pt x="11207" y="1804"/>
                    <a:pt x="12280" y="1804"/>
                  </a:cubicBezTo>
                  <a:cubicBezTo>
                    <a:pt x="13353" y="1804"/>
                    <a:pt x="13855" y="2329"/>
                    <a:pt x="14654" y="3265"/>
                  </a:cubicBezTo>
                  <a:cubicBezTo>
                    <a:pt x="15453" y="4201"/>
                    <a:pt x="16457" y="5388"/>
                    <a:pt x="18397" y="5388"/>
                  </a:cubicBezTo>
                  <a:cubicBezTo>
                    <a:pt x="20360" y="5388"/>
                    <a:pt x="21342" y="4201"/>
                    <a:pt x="22163" y="3265"/>
                  </a:cubicBezTo>
                  <a:cubicBezTo>
                    <a:pt x="22962" y="2329"/>
                    <a:pt x="23465" y="1804"/>
                    <a:pt x="24537" y="1804"/>
                  </a:cubicBezTo>
                  <a:cubicBezTo>
                    <a:pt x="25610" y="1804"/>
                    <a:pt x="26112" y="2329"/>
                    <a:pt x="26934" y="3265"/>
                  </a:cubicBezTo>
                  <a:cubicBezTo>
                    <a:pt x="27733" y="4201"/>
                    <a:pt x="28737" y="5388"/>
                    <a:pt x="30677" y="5388"/>
                  </a:cubicBezTo>
                  <a:cubicBezTo>
                    <a:pt x="32617" y="5388"/>
                    <a:pt x="33622" y="4201"/>
                    <a:pt x="34421" y="3265"/>
                  </a:cubicBezTo>
                  <a:cubicBezTo>
                    <a:pt x="35220" y="2329"/>
                    <a:pt x="35745" y="1804"/>
                    <a:pt x="36817" y="1804"/>
                  </a:cubicBezTo>
                  <a:lnTo>
                    <a:pt x="36817" y="1"/>
                  </a:lnTo>
                  <a:cubicBezTo>
                    <a:pt x="34854" y="1"/>
                    <a:pt x="33873" y="1165"/>
                    <a:pt x="33051" y="2101"/>
                  </a:cubicBezTo>
                  <a:cubicBezTo>
                    <a:pt x="32252" y="3060"/>
                    <a:pt x="31750" y="3585"/>
                    <a:pt x="30677" y="3585"/>
                  </a:cubicBezTo>
                  <a:cubicBezTo>
                    <a:pt x="29605" y="3585"/>
                    <a:pt x="29102" y="3060"/>
                    <a:pt x="28281" y="2101"/>
                  </a:cubicBezTo>
                  <a:cubicBezTo>
                    <a:pt x="27482" y="1165"/>
                    <a:pt x="26477" y="1"/>
                    <a:pt x="24537" y="1"/>
                  </a:cubicBezTo>
                  <a:cubicBezTo>
                    <a:pt x="22597" y="1"/>
                    <a:pt x="21593" y="1165"/>
                    <a:pt x="20794" y="2101"/>
                  </a:cubicBezTo>
                  <a:cubicBezTo>
                    <a:pt x="19995" y="3060"/>
                    <a:pt x="19470" y="3585"/>
                    <a:pt x="18397" y="3585"/>
                  </a:cubicBezTo>
                  <a:cubicBezTo>
                    <a:pt x="17347" y="3585"/>
                    <a:pt x="16822" y="3060"/>
                    <a:pt x="16023" y="2101"/>
                  </a:cubicBezTo>
                  <a:cubicBezTo>
                    <a:pt x="15225" y="1165"/>
                    <a:pt x="14220" y="1"/>
                    <a:pt x="12280" y="1"/>
                  </a:cubicBezTo>
                  <a:cubicBezTo>
                    <a:pt x="10317" y="1"/>
                    <a:pt x="9336" y="1165"/>
                    <a:pt x="8537" y="2101"/>
                  </a:cubicBezTo>
                  <a:cubicBezTo>
                    <a:pt x="7715" y="3060"/>
                    <a:pt x="7213" y="3585"/>
                    <a:pt x="6140" y="3585"/>
                  </a:cubicBezTo>
                  <a:cubicBezTo>
                    <a:pt x="5067" y="3585"/>
                    <a:pt x="4565" y="3060"/>
                    <a:pt x="3766" y="2101"/>
                  </a:cubicBezTo>
                  <a:cubicBezTo>
                    <a:pt x="2945" y="1165"/>
                    <a:pt x="1963" y="1"/>
                    <a:pt x="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2177332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4"/>
          <p:cNvSpPr txBox="1">
            <a:spLocks noGrp="1"/>
          </p:cNvSpPr>
          <p:nvPr>
            <p:ph type="title"/>
          </p:nvPr>
        </p:nvSpPr>
        <p:spPr>
          <a:xfrm>
            <a:off x="960000" y="623400"/>
            <a:ext cx="8392000" cy="763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endParaRPr/>
          </a:p>
        </p:txBody>
      </p:sp>
      <p:sp>
        <p:nvSpPr>
          <p:cNvPr id="46" name="Google Shape;46;p4"/>
          <p:cNvSpPr txBox="1">
            <a:spLocks noGrp="1"/>
          </p:cNvSpPr>
          <p:nvPr>
            <p:ph type="body" idx="1"/>
          </p:nvPr>
        </p:nvSpPr>
        <p:spPr>
          <a:xfrm>
            <a:off x="960000" y="1701633"/>
            <a:ext cx="10272000" cy="4436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marL="609585" lvl="0" indent="-47412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Char char="●"/>
              <a:defRPr sz="1600"/>
            </a:lvl1pPr>
            <a:lvl2pPr marL="1219170" lvl="1" indent="-440256" rtl="0">
              <a:spcBef>
                <a:spcPts val="400"/>
              </a:spcBef>
              <a:spcAft>
                <a:spcPts val="0"/>
              </a:spcAft>
              <a:buSzPts val="1600"/>
              <a:buChar char="○"/>
              <a:defRPr sz="2133"/>
            </a:lvl2pPr>
            <a:lvl3pPr marL="1828754" lvl="2" indent="-440256" rtl="0">
              <a:spcBef>
                <a:spcPts val="2133"/>
              </a:spcBef>
              <a:spcAft>
                <a:spcPts val="0"/>
              </a:spcAft>
              <a:buSzPts val="1600"/>
              <a:buChar char="■"/>
              <a:defRPr sz="2133"/>
            </a:lvl3pPr>
            <a:lvl4pPr marL="2438339" lvl="3" indent="-440256" rtl="0">
              <a:spcBef>
                <a:spcPts val="2133"/>
              </a:spcBef>
              <a:spcAft>
                <a:spcPts val="0"/>
              </a:spcAft>
              <a:buSzPts val="1600"/>
              <a:buChar char="●"/>
              <a:defRPr sz="2133"/>
            </a:lvl4pPr>
            <a:lvl5pPr marL="3047924" lvl="4" indent="-440256" rtl="0">
              <a:spcBef>
                <a:spcPts val="2133"/>
              </a:spcBef>
              <a:spcAft>
                <a:spcPts val="0"/>
              </a:spcAft>
              <a:buSzPts val="1600"/>
              <a:buChar char="○"/>
              <a:defRPr sz="2133"/>
            </a:lvl5pPr>
            <a:lvl6pPr marL="3657509" lvl="5" indent="-440256" rtl="0">
              <a:spcBef>
                <a:spcPts val="2133"/>
              </a:spcBef>
              <a:spcAft>
                <a:spcPts val="0"/>
              </a:spcAft>
              <a:buSzPts val="1600"/>
              <a:buChar char="■"/>
              <a:defRPr sz="2133"/>
            </a:lvl6pPr>
            <a:lvl7pPr marL="4267093" lvl="6" indent="-440256" rtl="0">
              <a:spcBef>
                <a:spcPts val="2133"/>
              </a:spcBef>
              <a:spcAft>
                <a:spcPts val="0"/>
              </a:spcAft>
              <a:buSzPts val="1600"/>
              <a:buChar char="●"/>
              <a:defRPr sz="2133"/>
            </a:lvl7pPr>
            <a:lvl8pPr marL="4876678" lvl="7" indent="-440256" rtl="0">
              <a:spcBef>
                <a:spcPts val="2133"/>
              </a:spcBef>
              <a:spcAft>
                <a:spcPts val="0"/>
              </a:spcAft>
              <a:buSzPts val="1600"/>
              <a:buChar char="○"/>
              <a:defRPr sz="2133"/>
            </a:lvl8pPr>
            <a:lvl9pPr marL="5486263" lvl="8" indent="-440256" rtl="0">
              <a:spcBef>
                <a:spcPts val="2133"/>
              </a:spcBef>
              <a:spcAft>
                <a:spcPts val="2133"/>
              </a:spcAft>
              <a:buSzPts val="1600"/>
              <a:buChar char="■"/>
              <a:defRPr sz="2133"/>
            </a:lvl9pPr>
          </a:lstStyle>
          <a:p>
            <a:endParaRPr/>
          </a:p>
        </p:txBody>
      </p:sp>
      <p:grpSp>
        <p:nvGrpSpPr>
          <p:cNvPr id="47" name="Google Shape;47;p4"/>
          <p:cNvGrpSpPr/>
          <p:nvPr/>
        </p:nvGrpSpPr>
        <p:grpSpPr>
          <a:xfrm>
            <a:off x="11486200" y="3429000"/>
            <a:ext cx="454400" cy="2429000"/>
            <a:chOff x="8605975" y="1986825"/>
            <a:chExt cx="340800" cy="1821750"/>
          </a:xfrm>
        </p:grpSpPr>
        <p:sp>
          <p:nvSpPr>
            <p:cNvPr id="48" name="Google Shape;48;p4"/>
            <p:cNvSpPr/>
            <p:nvPr/>
          </p:nvSpPr>
          <p:spPr>
            <a:xfrm rot="5400000">
              <a:off x="8605975" y="1986825"/>
              <a:ext cx="340800" cy="340800"/>
            </a:xfrm>
            <a:prstGeom prst="mathMultiply">
              <a:avLst>
                <a:gd name="adj1" fmla="val 23520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" name="Google Shape;49;p4"/>
            <p:cNvSpPr/>
            <p:nvPr/>
          </p:nvSpPr>
          <p:spPr>
            <a:xfrm rot="5400000">
              <a:off x="8605975" y="2480475"/>
              <a:ext cx="340800" cy="340800"/>
            </a:xfrm>
            <a:prstGeom prst="mathMultiply">
              <a:avLst>
                <a:gd name="adj1" fmla="val 23520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" name="Google Shape;50;p4"/>
            <p:cNvSpPr/>
            <p:nvPr/>
          </p:nvSpPr>
          <p:spPr>
            <a:xfrm rot="5400000">
              <a:off x="8605975" y="2974125"/>
              <a:ext cx="340800" cy="340800"/>
            </a:xfrm>
            <a:prstGeom prst="mathMultiply">
              <a:avLst>
                <a:gd name="adj1" fmla="val 23520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" name="Google Shape;51;p4"/>
            <p:cNvSpPr/>
            <p:nvPr/>
          </p:nvSpPr>
          <p:spPr>
            <a:xfrm rot="5400000">
              <a:off x="8605975" y="3467775"/>
              <a:ext cx="340800" cy="340800"/>
            </a:xfrm>
            <a:prstGeom prst="mathMultiply">
              <a:avLst>
                <a:gd name="adj1" fmla="val 23520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118312688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>
  <p:cSld name="Title and Text"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17"/>
          <p:cNvSpPr txBox="1">
            <a:spLocks noGrp="1"/>
          </p:cNvSpPr>
          <p:nvPr>
            <p:ph type="title"/>
          </p:nvPr>
        </p:nvSpPr>
        <p:spPr>
          <a:xfrm>
            <a:off x="960167" y="623400"/>
            <a:ext cx="10272000" cy="763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endParaRPr/>
          </a:p>
        </p:txBody>
      </p:sp>
      <p:sp>
        <p:nvSpPr>
          <p:cNvPr id="224" name="Google Shape;224;p17"/>
          <p:cNvSpPr txBox="1">
            <a:spLocks noGrp="1"/>
          </p:cNvSpPr>
          <p:nvPr>
            <p:ph type="subTitle" idx="1"/>
          </p:nvPr>
        </p:nvSpPr>
        <p:spPr>
          <a:xfrm>
            <a:off x="960000" y="1476800"/>
            <a:ext cx="10272000" cy="4661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marR="67732"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Char char="●"/>
              <a:defRPr sz="1867"/>
            </a:lvl1pPr>
            <a:lvl2pPr lvl="1" rtl="0">
              <a:lnSpc>
                <a:spcPct val="100000"/>
              </a:lnSpc>
              <a:spcBef>
                <a:spcPts val="267"/>
              </a:spcBef>
              <a:spcAft>
                <a:spcPts val="0"/>
              </a:spcAft>
              <a:buSzPts val="1600"/>
              <a:buChar char="○"/>
              <a:defRPr sz="3733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3733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3733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3733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3733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3733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3733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3733"/>
            </a:lvl9pPr>
          </a:lstStyle>
          <a:p>
            <a:endParaRPr/>
          </a:p>
        </p:txBody>
      </p:sp>
      <p:grpSp>
        <p:nvGrpSpPr>
          <p:cNvPr id="225" name="Google Shape;225;p17"/>
          <p:cNvGrpSpPr/>
          <p:nvPr/>
        </p:nvGrpSpPr>
        <p:grpSpPr>
          <a:xfrm rot="-5400000" flipH="1">
            <a:off x="10002033" y="7033651"/>
            <a:ext cx="3681800" cy="179600"/>
            <a:chOff x="-91900" y="4819025"/>
            <a:chExt cx="2761350" cy="134700"/>
          </a:xfrm>
        </p:grpSpPr>
        <p:sp>
          <p:nvSpPr>
            <p:cNvPr id="226" name="Google Shape;226;p17"/>
            <p:cNvSpPr/>
            <p:nvPr/>
          </p:nvSpPr>
          <p:spPr>
            <a:xfrm>
              <a:off x="-91900" y="4819025"/>
              <a:ext cx="920450" cy="134700"/>
            </a:xfrm>
            <a:custGeom>
              <a:avLst/>
              <a:gdLst/>
              <a:ahLst/>
              <a:cxnLst/>
              <a:rect l="l" t="t" r="r" b="b"/>
              <a:pathLst>
                <a:path w="36818" h="5388" extrusionOk="0">
                  <a:moveTo>
                    <a:pt x="0" y="1"/>
                  </a:moveTo>
                  <a:lnTo>
                    <a:pt x="0" y="1804"/>
                  </a:lnTo>
                  <a:cubicBezTo>
                    <a:pt x="1073" y="1804"/>
                    <a:pt x="1598" y="2329"/>
                    <a:pt x="2397" y="3265"/>
                  </a:cubicBezTo>
                  <a:cubicBezTo>
                    <a:pt x="3196" y="4201"/>
                    <a:pt x="4200" y="5388"/>
                    <a:pt x="6140" y="5388"/>
                  </a:cubicBezTo>
                  <a:cubicBezTo>
                    <a:pt x="8080" y="5388"/>
                    <a:pt x="9085" y="4201"/>
                    <a:pt x="9883" y="3265"/>
                  </a:cubicBezTo>
                  <a:cubicBezTo>
                    <a:pt x="10705" y="2329"/>
                    <a:pt x="11207" y="1804"/>
                    <a:pt x="12280" y="1804"/>
                  </a:cubicBezTo>
                  <a:cubicBezTo>
                    <a:pt x="13353" y="1804"/>
                    <a:pt x="13855" y="2329"/>
                    <a:pt x="14654" y="3265"/>
                  </a:cubicBezTo>
                  <a:cubicBezTo>
                    <a:pt x="15453" y="4201"/>
                    <a:pt x="16457" y="5388"/>
                    <a:pt x="18397" y="5388"/>
                  </a:cubicBezTo>
                  <a:cubicBezTo>
                    <a:pt x="20360" y="5388"/>
                    <a:pt x="21342" y="4201"/>
                    <a:pt x="22163" y="3265"/>
                  </a:cubicBezTo>
                  <a:cubicBezTo>
                    <a:pt x="22962" y="2329"/>
                    <a:pt x="23465" y="1804"/>
                    <a:pt x="24537" y="1804"/>
                  </a:cubicBezTo>
                  <a:cubicBezTo>
                    <a:pt x="25610" y="1804"/>
                    <a:pt x="26112" y="2329"/>
                    <a:pt x="26934" y="3265"/>
                  </a:cubicBezTo>
                  <a:cubicBezTo>
                    <a:pt x="27733" y="4201"/>
                    <a:pt x="28737" y="5388"/>
                    <a:pt x="30677" y="5388"/>
                  </a:cubicBezTo>
                  <a:cubicBezTo>
                    <a:pt x="32617" y="5388"/>
                    <a:pt x="33622" y="4201"/>
                    <a:pt x="34421" y="3265"/>
                  </a:cubicBezTo>
                  <a:cubicBezTo>
                    <a:pt x="35220" y="2329"/>
                    <a:pt x="35745" y="1804"/>
                    <a:pt x="36817" y="1804"/>
                  </a:cubicBezTo>
                  <a:lnTo>
                    <a:pt x="36817" y="1"/>
                  </a:lnTo>
                  <a:cubicBezTo>
                    <a:pt x="34854" y="1"/>
                    <a:pt x="33873" y="1165"/>
                    <a:pt x="33051" y="2101"/>
                  </a:cubicBezTo>
                  <a:cubicBezTo>
                    <a:pt x="32252" y="3060"/>
                    <a:pt x="31750" y="3585"/>
                    <a:pt x="30677" y="3585"/>
                  </a:cubicBezTo>
                  <a:cubicBezTo>
                    <a:pt x="29605" y="3585"/>
                    <a:pt x="29102" y="3060"/>
                    <a:pt x="28281" y="2101"/>
                  </a:cubicBezTo>
                  <a:cubicBezTo>
                    <a:pt x="27482" y="1165"/>
                    <a:pt x="26477" y="1"/>
                    <a:pt x="24537" y="1"/>
                  </a:cubicBezTo>
                  <a:cubicBezTo>
                    <a:pt x="22597" y="1"/>
                    <a:pt x="21593" y="1165"/>
                    <a:pt x="20794" y="2101"/>
                  </a:cubicBezTo>
                  <a:cubicBezTo>
                    <a:pt x="19995" y="3060"/>
                    <a:pt x="19470" y="3585"/>
                    <a:pt x="18397" y="3585"/>
                  </a:cubicBezTo>
                  <a:cubicBezTo>
                    <a:pt x="17347" y="3585"/>
                    <a:pt x="16822" y="3060"/>
                    <a:pt x="16023" y="2101"/>
                  </a:cubicBezTo>
                  <a:cubicBezTo>
                    <a:pt x="15225" y="1165"/>
                    <a:pt x="14220" y="1"/>
                    <a:pt x="12280" y="1"/>
                  </a:cubicBezTo>
                  <a:cubicBezTo>
                    <a:pt x="10317" y="1"/>
                    <a:pt x="9336" y="1165"/>
                    <a:pt x="8537" y="2101"/>
                  </a:cubicBezTo>
                  <a:cubicBezTo>
                    <a:pt x="7715" y="3060"/>
                    <a:pt x="7213" y="3585"/>
                    <a:pt x="6140" y="3585"/>
                  </a:cubicBezTo>
                  <a:cubicBezTo>
                    <a:pt x="5067" y="3585"/>
                    <a:pt x="4565" y="3060"/>
                    <a:pt x="3766" y="2101"/>
                  </a:cubicBezTo>
                  <a:cubicBezTo>
                    <a:pt x="2945" y="1165"/>
                    <a:pt x="1963" y="1"/>
                    <a:pt x="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2"/>
                </a:solidFill>
              </a:endParaRPr>
            </a:p>
          </p:txBody>
        </p:sp>
        <p:sp>
          <p:nvSpPr>
            <p:cNvPr id="227" name="Google Shape;227;p17"/>
            <p:cNvSpPr/>
            <p:nvPr/>
          </p:nvSpPr>
          <p:spPr>
            <a:xfrm>
              <a:off x="828550" y="4819025"/>
              <a:ext cx="920450" cy="134700"/>
            </a:xfrm>
            <a:custGeom>
              <a:avLst/>
              <a:gdLst/>
              <a:ahLst/>
              <a:cxnLst/>
              <a:rect l="l" t="t" r="r" b="b"/>
              <a:pathLst>
                <a:path w="36818" h="5388" extrusionOk="0">
                  <a:moveTo>
                    <a:pt x="0" y="1"/>
                  </a:moveTo>
                  <a:lnTo>
                    <a:pt x="0" y="1804"/>
                  </a:lnTo>
                  <a:cubicBezTo>
                    <a:pt x="1073" y="1804"/>
                    <a:pt x="1598" y="2329"/>
                    <a:pt x="2397" y="3265"/>
                  </a:cubicBezTo>
                  <a:cubicBezTo>
                    <a:pt x="3196" y="4201"/>
                    <a:pt x="4200" y="5388"/>
                    <a:pt x="6140" y="5388"/>
                  </a:cubicBezTo>
                  <a:cubicBezTo>
                    <a:pt x="8080" y="5388"/>
                    <a:pt x="9085" y="4201"/>
                    <a:pt x="9883" y="3265"/>
                  </a:cubicBezTo>
                  <a:cubicBezTo>
                    <a:pt x="10705" y="2329"/>
                    <a:pt x="11207" y="1804"/>
                    <a:pt x="12280" y="1804"/>
                  </a:cubicBezTo>
                  <a:cubicBezTo>
                    <a:pt x="13353" y="1804"/>
                    <a:pt x="13855" y="2329"/>
                    <a:pt x="14654" y="3265"/>
                  </a:cubicBezTo>
                  <a:cubicBezTo>
                    <a:pt x="15453" y="4201"/>
                    <a:pt x="16457" y="5388"/>
                    <a:pt x="18397" y="5388"/>
                  </a:cubicBezTo>
                  <a:cubicBezTo>
                    <a:pt x="20360" y="5388"/>
                    <a:pt x="21342" y="4201"/>
                    <a:pt x="22163" y="3265"/>
                  </a:cubicBezTo>
                  <a:cubicBezTo>
                    <a:pt x="22962" y="2329"/>
                    <a:pt x="23465" y="1804"/>
                    <a:pt x="24537" y="1804"/>
                  </a:cubicBezTo>
                  <a:cubicBezTo>
                    <a:pt x="25610" y="1804"/>
                    <a:pt x="26112" y="2329"/>
                    <a:pt x="26934" y="3265"/>
                  </a:cubicBezTo>
                  <a:cubicBezTo>
                    <a:pt x="27733" y="4201"/>
                    <a:pt x="28737" y="5388"/>
                    <a:pt x="30677" y="5388"/>
                  </a:cubicBezTo>
                  <a:cubicBezTo>
                    <a:pt x="32617" y="5388"/>
                    <a:pt x="33622" y="4201"/>
                    <a:pt x="34421" y="3265"/>
                  </a:cubicBezTo>
                  <a:cubicBezTo>
                    <a:pt x="35220" y="2329"/>
                    <a:pt x="35745" y="1804"/>
                    <a:pt x="36817" y="1804"/>
                  </a:cubicBezTo>
                  <a:lnTo>
                    <a:pt x="36817" y="1"/>
                  </a:lnTo>
                  <a:cubicBezTo>
                    <a:pt x="34854" y="1"/>
                    <a:pt x="33873" y="1165"/>
                    <a:pt x="33051" y="2101"/>
                  </a:cubicBezTo>
                  <a:cubicBezTo>
                    <a:pt x="32252" y="3060"/>
                    <a:pt x="31750" y="3585"/>
                    <a:pt x="30677" y="3585"/>
                  </a:cubicBezTo>
                  <a:cubicBezTo>
                    <a:pt x="29605" y="3585"/>
                    <a:pt x="29102" y="3060"/>
                    <a:pt x="28281" y="2101"/>
                  </a:cubicBezTo>
                  <a:cubicBezTo>
                    <a:pt x="27482" y="1165"/>
                    <a:pt x="26477" y="1"/>
                    <a:pt x="24537" y="1"/>
                  </a:cubicBezTo>
                  <a:cubicBezTo>
                    <a:pt x="22597" y="1"/>
                    <a:pt x="21593" y="1165"/>
                    <a:pt x="20794" y="2101"/>
                  </a:cubicBezTo>
                  <a:cubicBezTo>
                    <a:pt x="19995" y="3060"/>
                    <a:pt x="19470" y="3585"/>
                    <a:pt x="18397" y="3585"/>
                  </a:cubicBezTo>
                  <a:cubicBezTo>
                    <a:pt x="17347" y="3585"/>
                    <a:pt x="16822" y="3060"/>
                    <a:pt x="16023" y="2101"/>
                  </a:cubicBezTo>
                  <a:cubicBezTo>
                    <a:pt x="15225" y="1165"/>
                    <a:pt x="14220" y="1"/>
                    <a:pt x="12280" y="1"/>
                  </a:cubicBezTo>
                  <a:cubicBezTo>
                    <a:pt x="10317" y="1"/>
                    <a:pt x="9336" y="1165"/>
                    <a:pt x="8537" y="2101"/>
                  </a:cubicBezTo>
                  <a:cubicBezTo>
                    <a:pt x="7715" y="3060"/>
                    <a:pt x="7213" y="3585"/>
                    <a:pt x="6140" y="3585"/>
                  </a:cubicBezTo>
                  <a:cubicBezTo>
                    <a:pt x="5067" y="3585"/>
                    <a:pt x="4565" y="3060"/>
                    <a:pt x="3766" y="2101"/>
                  </a:cubicBezTo>
                  <a:cubicBezTo>
                    <a:pt x="2945" y="1165"/>
                    <a:pt x="1963" y="1"/>
                    <a:pt x="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2"/>
                </a:solidFill>
              </a:endParaRPr>
            </a:p>
          </p:txBody>
        </p:sp>
        <p:sp>
          <p:nvSpPr>
            <p:cNvPr id="228" name="Google Shape;228;p17"/>
            <p:cNvSpPr/>
            <p:nvPr/>
          </p:nvSpPr>
          <p:spPr>
            <a:xfrm>
              <a:off x="1749000" y="4819025"/>
              <a:ext cx="920450" cy="134700"/>
            </a:xfrm>
            <a:custGeom>
              <a:avLst/>
              <a:gdLst/>
              <a:ahLst/>
              <a:cxnLst/>
              <a:rect l="l" t="t" r="r" b="b"/>
              <a:pathLst>
                <a:path w="36818" h="5388" extrusionOk="0">
                  <a:moveTo>
                    <a:pt x="0" y="1"/>
                  </a:moveTo>
                  <a:lnTo>
                    <a:pt x="0" y="1804"/>
                  </a:lnTo>
                  <a:cubicBezTo>
                    <a:pt x="1073" y="1804"/>
                    <a:pt x="1598" y="2329"/>
                    <a:pt x="2397" y="3265"/>
                  </a:cubicBezTo>
                  <a:cubicBezTo>
                    <a:pt x="3196" y="4201"/>
                    <a:pt x="4200" y="5388"/>
                    <a:pt x="6140" y="5388"/>
                  </a:cubicBezTo>
                  <a:cubicBezTo>
                    <a:pt x="8080" y="5388"/>
                    <a:pt x="9085" y="4201"/>
                    <a:pt x="9883" y="3265"/>
                  </a:cubicBezTo>
                  <a:cubicBezTo>
                    <a:pt x="10705" y="2329"/>
                    <a:pt x="11207" y="1804"/>
                    <a:pt x="12280" y="1804"/>
                  </a:cubicBezTo>
                  <a:cubicBezTo>
                    <a:pt x="13353" y="1804"/>
                    <a:pt x="13855" y="2329"/>
                    <a:pt x="14654" y="3265"/>
                  </a:cubicBezTo>
                  <a:cubicBezTo>
                    <a:pt x="15453" y="4201"/>
                    <a:pt x="16457" y="5388"/>
                    <a:pt x="18397" y="5388"/>
                  </a:cubicBezTo>
                  <a:cubicBezTo>
                    <a:pt x="20360" y="5388"/>
                    <a:pt x="21342" y="4201"/>
                    <a:pt x="22163" y="3265"/>
                  </a:cubicBezTo>
                  <a:cubicBezTo>
                    <a:pt x="22962" y="2329"/>
                    <a:pt x="23465" y="1804"/>
                    <a:pt x="24537" y="1804"/>
                  </a:cubicBezTo>
                  <a:cubicBezTo>
                    <a:pt x="25610" y="1804"/>
                    <a:pt x="26112" y="2329"/>
                    <a:pt x="26934" y="3265"/>
                  </a:cubicBezTo>
                  <a:cubicBezTo>
                    <a:pt x="27733" y="4201"/>
                    <a:pt x="28737" y="5388"/>
                    <a:pt x="30677" y="5388"/>
                  </a:cubicBezTo>
                  <a:cubicBezTo>
                    <a:pt x="32617" y="5388"/>
                    <a:pt x="33622" y="4201"/>
                    <a:pt x="34421" y="3265"/>
                  </a:cubicBezTo>
                  <a:cubicBezTo>
                    <a:pt x="35220" y="2329"/>
                    <a:pt x="35745" y="1804"/>
                    <a:pt x="36817" y="1804"/>
                  </a:cubicBezTo>
                  <a:lnTo>
                    <a:pt x="36817" y="1"/>
                  </a:lnTo>
                  <a:cubicBezTo>
                    <a:pt x="34854" y="1"/>
                    <a:pt x="33873" y="1165"/>
                    <a:pt x="33051" y="2101"/>
                  </a:cubicBezTo>
                  <a:cubicBezTo>
                    <a:pt x="32252" y="3060"/>
                    <a:pt x="31750" y="3585"/>
                    <a:pt x="30677" y="3585"/>
                  </a:cubicBezTo>
                  <a:cubicBezTo>
                    <a:pt x="29605" y="3585"/>
                    <a:pt x="29102" y="3060"/>
                    <a:pt x="28281" y="2101"/>
                  </a:cubicBezTo>
                  <a:cubicBezTo>
                    <a:pt x="27482" y="1165"/>
                    <a:pt x="26477" y="1"/>
                    <a:pt x="24537" y="1"/>
                  </a:cubicBezTo>
                  <a:cubicBezTo>
                    <a:pt x="22597" y="1"/>
                    <a:pt x="21593" y="1165"/>
                    <a:pt x="20794" y="2101"/>
                  </a:cubicBezTo>
                  <a:cubicBezTo>
                    <a:pt x="19995" y="3060"/>
                    <a:pt x="19470" y="3585"/>
                    <a:pt x="18397" y="3585"/>
                  </a:cubicBezTo>
                  <a:cubicBezTo>
                    <a:pt x="17347" y="3585"/>
                    <a:pt x="16822" y="3060"/>
                    <a:pt x="16023" y="2101"/>
                  </a:cubicBezTo>
                  <a:cubicBezTo>
                    <a:pt x="15225" y="1165"/>
                    <a:pt x="14220" y="1"/>
                    <a:pt x="12280" y="1"/>
                  </a:cubicBezTo>
                  <a:cubicBezTo>
                    <a:pt x="10317" y="1"/>
                    <a:pt x="9336" y="1165"/>
                    <a:pt x="8537" y="2101"/>
                  </a:cubicBezTo>
                  <a:cubicBezTo>
                    <a:pt x="7715" y="3060"/>
                    <a:pt x="7213" y="3585"/>
                    <a:pt x="6140" y="3585"/>
                  </a:cubicBezTo>
                  <a:cubicBezTo>
                    <a:pt x="5067" y="3585"/>
                    <a:pt x="4565" y="3060"/>
                    <a:pt x="3766" y="2101"/>
                  </a:cubicBezTo>
                  <a:cubicBezTo>
                    <a:pt x="2945" y="1165"/>
                    <a:pt x="1963" y="1"/>
                    <a:pt x="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2"/>
                </a:solidFill>
              </a:endParaRPr>
            </a:p>
          </p:txBody>
        </p:sp>
      </p:grpSp>
      <p:grpSp>
        <p:nvGrpSpPr>
          <p:cNvPr id="229" name="Google Shape;229;p17"/>
          <p:cNvGrpSpPr/>
          <p:nvPr/>
        </p:nvGrpSpPr>
        <p:grpSpPr>
          <a:xfrm rot="-5400000" flipH="1">
            <a:off x="9720767" y="7033651"/>
            <a:ext cx="3681800" cy="179600"/>
            <a:chOff x="-91900" y="4819025"/>
            <a:chExt cx="2761350" cy="134700"/>
          </a:xfrm>
        </p:grpSpPr>
        <p:sp>
          <p:nvSpPr>
            <p:cNvPr id="230" name="Google Shape;230;p17"/>
            <p:cNvSpPr/>
            <p:nvPr/>
          </p:nvSpPr>
          <p:spPr>
            <a:xfrm>
              <a:off x="-91900" y="4819025"/>
              <a:ext cx="920450" cy="134700"/>
            </a:xfrm>
            <a:custGeom>
              <a:avLst/>
              <a:gdLst/>
              <a:ahLst/>
              <a:cxnLst/>
              <a:rect l="l" t="t" r="r" b="b"/>
              <a:pathLst>
                <a:path w="36818" h="5388" extrusionOk="0">
                  <a:moveTo>
                    <a:pt x="0" y="1"/>
                  </a:moveTo>
                  <a:lnTo>
                    <a:pt x="0" y="1804"/>
                  </a:lnTo>
                  <a:cubicBezTo>
                    <a:pt x="1073" y="1804"/>
                    <a:pt x="1598" y="2329"/>
                    <a:pt x="2397" y="3265"/>
                  </a:cubicBezTo>
                  <a:cubicBezTo>
                    <a:pt x="3196" y="4201"/>
                    <a:pt x="4200" y="5388"/>
                    <a:pt x="6140" y="5388"/>
                  </a:cubicBezTo>
                  <a:cubicBezTo>
                    <a:pt x="8080" y="5388"/>
                    <a:pt x="9085" y="4201"/>
                    <a:pt x="9883" y="3265"/>
                  </a:cubicBezTo>
                  <a:cubicBezTo>
                    <a:pt x="10705" y="2329"/>
                    <a:pt x="11207" y="1804"/>
                    <a:pt x="12280" y="1804"/>
                  </a:cubicBezTo>
                  <a:cubicBezTo>
                    <a:pt x="13353" y="1804"/>
                    <a:pt x="13855" y="2329"/>
                    <a:pt x="14654" y="3265"/>
                  </a:cubicBezTo>
                  <a:cubicBezTo>
                    <a:pt x="15453" y="4201"/>
                    <a:pt x="16457" y="5388"/>
                    <a:pt x="18397" y="5388"/>
                  </a:cubicBezTo>
                  <a:cubicBezTo>
                    <a:pt x="20360" y="5388"/>
                    <a:pt x="21342" y="4201"/>
                    <a:pt x="22163" y="3265"/>
                  </a:cubicBezTo>
                  <a:cubicBezTo>
                    <a:pt x="22962" y="2329"/>
                    <a:pt x="23465" y="1804"/>
                    <a:pt x="24537" y="1804"/>
                  </a:cubicBezTo>
                  <a:cubicBezTo>
                    <a:pt x="25610" y="1804"/>
                    <a:pt x="26112" y="2329"/>
                    <a:pt x="26934" y="3265"/>
                  </a:cubicBezTo>
                  <a:cubicBezTo>
                    <a:pt x="27733" y="4201"/>
                    <a:pt x="28737" y="5388"/>
                    <a:pt x="30677" y="5388"/>
                  </a:cubicBezTo>
                  <a:cubicBezTo>
                    <a:pt x="32617" y="5388"/>
                    <a:pt x="33622" y="4201"/>
                    <a:pt x="34421" y="3265"/>
                  </a:cubicBezTo>
                  <a:cubicBezTo>
                    <a:pt x="35220" y="2329"/>
                    <a:pt x="35745" y="1804"/>
                    <a:pt x="36817" y="1804"/>
                  </a:cubicBezTo>
                  <a:lnTo>
                    <a:pt x="36817" y="1"/>
                  </a:lnTo>
                  <a:cubicBezTo>
                    <a:pt x="34854" y="1"/>
                    <a:pt x="33873" y="1165"/>
                    <a:pt x="33051" y="2101"/>
                  </a:cubicBezTo>
                  <a:cubicBezTo>
                    <a:pt x="32252" y="3060"/>
                    <a:pt x="31750" y="3585"/>
                    <a:pt x="30677" y="3585"/>
                  </a:cubicBezTo>
                  <a:cubicBezTo>
                    <a:pt x="29605" y="3585"/>
                    <a:pt x="29102" y="3060"/>
                    <a:pt x="28281" y="2101"/>
                  </a:cubicBezTo>
                  <a:cubicBezTo>
                    <a:pt x="27482" y="1165"/>
                    <a:pt x="26477" y="1"/>
                    <a:pt x="24537" y="1"/>
                  </a:cubicBezTo>
                  <a:cubicBezTo>
                    <a:pt x="22597" y="1"/>
                    <a:pt x="21593" y="1165"/>
                    <a:pt x="20794" y="2101"/>
                  </a:cubicBezTo>
                  <a:cubicBezTo>
                    <a:pt x="19995" y="3060"/>
                    <a:pt x="19470" y="3585"/>
                    <a:pt x="18397" y="3585"/>
                  </a:cubicBezTo>
                  <a:cubicBezTo>
                    <a:pt x="17347" y="3585"/>
                    <a:pt x="16822" y="3060"/>
                    <a:pt x="16023" y="2101"/>
                  </a:cubicBezTo>
                  <a:cubicBezTo>
                    <a:pt x="15225" y="1165"/>
                    <a:pt x="14220" y="1"/>
                    <a:pt x="12280" y="1"/>
                  </a:cubicBezTo>
                  <a:cubicBezTo>
                    <a:pt x="10317" y="1"/>
                    <a:pt x="9336" y="1165"/>
                    <a:pt x="8537" y="2101"/>
                  </a:cubicBezTo>
                  <a:cubicBezTo>
                    <a:pt x="7715" y="3060"/>
                    <a:pt x="7213" y="3585"/>
                    <a:pt x="6140" y="3585"/>
                  </a:cubicBezTo>
                  <a:cubicBezTo>
                    <a:pt x="5067" y="3585"/>
                    <a:pt x="4565" y="3060"/>
                    <a:pt x="3766" y="2101"/>
                  </a:cubicBezTo>
                  <a:cubicBezTo>
                    <a:pt x="2945" y="1165"/>
                    <a:pt x="1963" y="1"/>
                    <a:pt x="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2"/>
                </a:solidFill>
              </a:endParaRPr>
            </a:p>
          </p:txBody>
        </p:sp>
        <p:sp>
          <p:nvSpPr>
            <p:cNvPr id="231" name="Google Shape;231;p17"/>
            <p:cNvSpPr/>
            <p:nvPr/>
          </p:nvSpPr>
          <p:spPr>
            <a:xfrm>
              <a:off x="828550" y="4819025"/>
              <a:ext cx="920450" cy="134700"/>
            </a:xfrm>
            <a:custGeom>
              <a:avLst/>
              <a:gdLst/>
              <a:ahLst/>
              <a:cxnLst/>
              <a:rect l="l" t="t" r="r" b="b"/>
              <a:pathLst>
                <a:path w="36818" h="5388" extrusionOk="0">
                  <a:moveTo>
                    <a:pt x="0" y="1"/>
                  </a:moveTo>
                  <a:lnTo>
                    <a:pt x="0" y="1804"/>
                  </a:lnTo>
                  <a:cubicBezTo>
                    <a:pt x="1073" y="1804"/>
                    <a:pt x="1598" y="2329"/>
                    <a:pt x="2397" y="3265"/>
                  </a:cubicBezTo>
                  <a:cubicBezTo>
                    <a:pt x="3196" y="4201"/>
                    <a:pt x="4200" y="5388"/>
                    <a:pt x="6140" y="5388"/>
                  </a:cubicBezTo>
                  <a:cubicBezTo>
                    <a:pt x="8080" y="5388"/>
                    <a:pt x="9085" y="4201"/>
                    <a:pt x="9883" y="3265"/>
                  </a:cubicBezTo>
                  <a:cubicBezTo>
                    <a:pt x="10705" y="2329"/>
                    <a:pt x="11207" y="1804"/>
                    <a:pt x="12280" y="1804"/>
                  </a:cubicBezTo>
                  <a:cubicBezTo>
                    <a:pt x="13353" y="1804"/>
                    <a:pt x="13855" y="2329"/>
                    <a:pt x="14654" y="3265"/>
                  </a:cubicBezTo>
                  <a:cubicBezTo>
                    <a:pt x="15453" y="4201"/>
                    <a:pt x="16457" y="5388"/>
                    <a:pt x="18397" y="5388"/>
                  </a:cubicBezTo>
                  <a:cubicBezTo>
                    <a:pt x="20360" y="5388"/>
                    <a:pt x="21342" y="4201"/>
                    <a:pt x="22163" y="3265"/>
                  </a:cubicBezTo>
                  <a:cubicBezTo>
                    <a:pt x="22962" y="2329"/>
                    <a:pt x="23465" y="1804"/>
                    <a:pt x="24537" y="1804"/>
                  </a:cubicBezTo>
                  <a:cubicBezTo>
                    <a:pt x="25610" y="1804"/>
                    <a:pt x="26112" y="2329"/>
                    <a:pt x="26934" y="3265"/>
                  </a:cubicBezTo>
                  <a:cubicBezTo>
                    <a:pt x="27733" y="4201"/>
                    <a:pt x="28737" y="5388"/>
                    <a:pt x="30677" y="5388"/>
                  </a:cubicBezTo>
                  <a:cubicBezTo>
                    <a:pt x="32617" y="5388"/>
                    <a:pt x="33622" y="4201"/>
                    <a:pt x="34421" y="3265"/>
                  </a:cubicBezTo>
                  <a:cubicBezTo>
                    <a:pt x="35220" y="2329"/>
                    <a:pt x="35745" y="1804"/>
                    <a:pt x="36817" y="1804"/>
                  </a:cubicBezTo>
                  <a:lnTo>
                    <a:pt x="36817" y="1"/>
                  </a:lnTo>
                  <a:cubicBezTo>
                    <a:pt x="34854" y="1"/>
                    <a:pt x="33873" y="1165"/>
                    <a:pt x="33051" y="2101"/>
                  </a:cubicBezTo>
                  <a:cubicBezTo>
                    <a:pt x="32252" y="3060"/>
                    <a:pt x="31750" y="3585"/>
                    <a:pt x="30677" y="3585"/>
                  </a:cubicBezTo>
                  <a:cubicBezTo>
                    <a:pt x="29605" y="3585"/>
                    <a:pt x="29102" y="3060"/>
                    <a:pt x="28281" y="2101"/>
                  </a:cubicBezTo>
                  <a:cubicBezTo>
                    <a:pt x="27482" y="1165"/>
                    <a:pt x="26477" y="1"/>
                    <a:pt x="24537" y="1"/>
                  </a:cubicBezTo>
                  <a:cubicBezTo>
                    <a:pt x="22597" y="1"/>
                    <a:pt x="21593" y="1165"/>
                    <a:pt x="20794" y="2101"/>
                  </a:cubicBezTo>
                  <a:cubicBezTo>
                    <a:pt x="19995" y="3060"/>
                    <a:pt x="19470" y="3585"/>
                    <a:pt x="18397" y="3585"/>
                  </a:cubicBezTo>
                  <a:cubicBezTo>
                    <a:pt x="17347" y="3585"/>
                    <a:pt x="16822" y="3060"/>
                    <a:pt x="16023" y="2101"/>
                  </a:cubicBezTo>
                  <a:cubicBezTo>
                    <a:pt x="15225" y="1165"/>
                    <a:pt x="14220" y="1"/>
                    <a:pt x="12280" y="1"/>
                  </a:cubicBezTo>
                  <a:cubicBezTo>
                    <a:pt x="10317" y="1"/>
                    <a:pt x="9336" y="1165"/>
                    <a:pt x="8537" y="2101"/>
                  </a:cubicBezTo>
                  <a:cubicBezTo>
                    <a:pt x="7715" y="3060"/>
                    <a:pt x="7213" y="3585"/>
                    <a:pt x="6140" y="3585"/>
                  </a:cubicBezTo>
                  <a:cubicBezTo>
                    <a:pt x="5067" y="3585"/>
                    <a:pt x="4565" y="3060"/>
                    <a:pt x="3766" y="2101"/>
                  </a:cubicBezTo>
                  <a:cubicBezTo>
                    <a:pt x="2945" y="1165"/>
                    <a:pt x="1963" y="1"/>
                    <a:pt x="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2"/>
                </a:solidFill>
              </a:endParaRPr>
            </a:p>
          </p:txBody>
        </p:sp>
        <p:sp>
          <p:nvSpPr>
            <p:cNvPr id="232" name="Google Shape;232;p17"/>
            <p:cNvSpPr/>
            <p:nvPr/>
          </p:nvSpPr>
          <p:spPr>
            <a:xfrm>
              <a:off x="1749000" y="4819025"/>
              <a:ext cx="920450" cy="134700"/>
            </a:xfrm>
            <a:custGeom>
              <a:avLst/>
              <a:gdLst/>
              <a:ahLst/>
              <a:cxnLst/>
              <a:rect l="l" t="t" r="r" b="b"/>
              <a:pathLst>
                <a:path w="36818" h="5388" extrusionOk="0">
                  <a:moveTo>
                    <a:pt x="0" y="1"/>
                  </a:moveTo>
                  <a:lnTo>
                    <a:pt x="0" y="1804"/>
                  </a:lnTo>
                  <a:cubicBezTo>
                    <a:pt x="1073" y="1804"/>
                    <a:pt x="1598" y="2329"/>
                    <a:pt x="2397" y="3265"/>
                  </a:cubicBezTo>
                  <a:cubicBezTo>
                    <a:pt x="3196" y="4201"/>
                    <a:pt x="4200" y="5388"/>
                    <a:pt x="6140" y="5388"/>
                  </a:cubicBezTo>
                  <a:cubicBezTo>
                    <a:pt x="8080" y="5388"/>
                    <a:pt x="9085" y="4201"/>
                    <a:pt x="9883" y="3265"/>
                  </a:cubicBezTo>
                  <a:cubicBezTo>
                    <a:pt x="10705" y="2329"/>
                    <a:pt x="11207" y="1804"/>
                    <a:pt x="12280" y="1804"/>
                  </a:cubicBezTo>
                  <a:cubicBezTo>
                    <a:pt x="13353" y="1804"/>
                    <a:pt x="13855" y="2329"/>
                    <a:pt x="14654" y="3265"/>
                  </a:cubicBezTo>
                  <a:cubicBezTo>
                    <a:pt x="15453" y="4201"/>
                    <a:pt x="16457" y="5388"/>
                    <a:pt x="18397" y="5388"/>
                  </a:cubicBezTo>
                  <a:cubicBezTo>
                    <a:pt x="20360" y="5388"/>
                    <a:pt x="21342" y="4201"/>
                    <a:pt x="22163" y="3265"/>
                  </a:cubicBezTo>
                  <a:cubicBezTo>
                    <a:pt x="22962" y="2329"/>
                    <a:pt x="23465" y="1804"/>
                    <a:pt x="24537" y="1804"/>
                  </a:cubicBezTo>
                  <a:cubicBezTo>
                    <a:pt x="25610" y="1804"/>
                    <a:pt x="26112" y="2329"/>
                    <a:pt x="26934" y="3265"/>
                  </a:cubicBezTo>
                  <a:cubicBezTo>
                    <a:pt x="27733" y="4201"/>
                    <a:pt x="28737" y="5388"/>
                    <a:pt x="30677" y="5388"/>
                  </a:cubicBezTo>
                  <a:cubicBezTo>
                    <a:pt x="32617" y="5388"/>
                    <a:pt x="33622" y="4201"/>
                    <a:pt x="34421" y="3265"/>
                  </a:cubicBezTo>
                  <a:cubicBezTo>
                    <a:pt x="35220" y="2329"/>
                    <a:pt x="35745" y="1804"/>
                    <a:pt x="36817" y="1804"/>
                  </a:cubicBezTo>
                  <a:lnTo>
                    <a:pt x="36817" y="1"/>
                  </a:lnTo>
                  <a:cubicBezTo>
                    <a:pt x="34854" y="1"/>
                    <a:pt x="33873" y="1165"/>
                    <a:pt x="33051" y="2101"/>
                  </a:cubicBezTo>
                  <a:cubicBezTo>
                    <a:pt x="32252" y="3060"/>
                    <a:pt x="31750" y="3585"/>
                    <a:pt x="30677" y="3585"/>
                  </a:cubicBezTo>
                  <a:cubicBezTo>
                    <a:pt x="29605" y="3585"/>
                    <a:pt x="29102" y="3060"/>
                    <a:pt x="28281" y="2101"/>
                  </a:cubicBezTo>
                  <a:cubicBezTo>
                    <a:pt x="27482" y="1165"/>
                    <a:pt x="26477" y="1"/>
                    <a:pt x="24537" y="1"/>
                  </a:cubicBezTo>
                  <a:cubicBezTo>
                    <a:pt x="22597" y="1"/>
                    <a:pt x="21593" y="1165"/>
                    <a:pt x="20794" y="2101"/>
                  </a:cubicBezTo>
                  <a:cubicBezTo>
                    <a:pt x="19995" y="3060"/>
                    <a:pt x="19470" y="3585"/>
                    <a:pt x="18397" y="3585"/>
                  </a:cubicBezTo>
                  <a:cubicBezTo>
                    <a:pt x="17347" y="3585"/>
                    <a:pt x="16822" y="3060"/>
                    <a:pt x="16023" y="2101"/>
                  </a:cubicBezTo>
                  <a:cubicBezTo>
                    <a:pt x="15225" y="1165"/>
                    <a:pt x="14220" y="1"/>
                    <a:pt x="12280" y="1"/>
                  </a:cubicBezTo>
                  <a:cubicBezTo>
                    <a:pt x="10317" y="1"/>
                    <a:pt x="9336" y="1165"/>
                    <a:pt x="8537" y="2101"/>
                  </a:cubicBezTo>
                  <a:cubicBezTo>
                    <a:pt x="7715" y="3060"/>
                    <a:pt x="7213" y="3585"/>
                    <a:pt x="6140" y="3585"/>
                  </a:cubicBezTo>
                  <a:cubicBezTo>
                    <a:pt x="5067" y="3585"/>
                    <a:pt x="4565" y="3060"/>
                    <a:pt x="3766" y="2101"/>
                  </a:cubicBezTo>
                  <a:cubicBezTo>
                    <a:pt x="2945" y="1165"/>
                    <a:pt x="1963" y="1"/>
                    <a:pt x="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2"/>
                </a:solidFill>
              </a:endParaRPr>
            </a:p>
          </p:txBody>
        </p:sp>
      </p:grpSp>
      <p:grpSp>
        <p:nvGrpSpPr>
          <p:cNvPr id="233" name="Google Shape;233;p17"/>
          <p:cNvGrpSpPr/>
          <p:nvPr/>
        </p:nvGrpSpPr>
        <p:grpSpPr>
          <a:xfrm>
            <a:off x="294651" y="2672542"/>
            <a:ext cx="317300" cy="2270117"/>
            <a:chOff x="8656900" y="2041238"/>
            <a:chExt cx="237975" cy="1702588"/>
          </a:xfrm>
        </p:grpSpPr>
        <p:sp>
          <p:nvSpPr>
            <p:cNvPr id="234" name="Google Shape;234;p17"/>
            <p:cNvSpPr/>
            <p:nvPr/>
          </p:nvSpPr>
          <p:spPr>
            <a:xfrm>
              <a:off x="8656900" y="3505850"/>
              <a:ext cx="237975" cy="237975"/>
            </a:xfrm>
            <a:custGeom>
              <a:avLst/>
              <a:gdLst/>
              <a:ahLst/>
              <a:cxnLst/>
              <a:rect l="l" t="t" r="r" b="b"/>
              <a:pathLst>
                <a:path w="9519" h="9519" extrusionOk="0">
                  <a:moveTo>
                    <a:pt x="2854" y="0"/>
                  </a:moveTo>
                  <a:lnTo>
                    <a:pt x="2854" y="2853"/>
                  </a:lnTo>
                  <a:lnTo>
                    <a:pt x="1" y="2853"/>
                  </a:lnTo>
                  <a:lnTo>
                    <a:pt x="1" y="6665"/>
                  </a:lnTo>
                  <a:lnTo>
                    <a:pt x="2854" y="6665"/>
                  </a:lnTo>
                  <a:lnTo>
                    <a:pt x="2854" y="9518"/>
                  </a:lnTo>
                  <a:lnTo>
                    <a:pt x="6666" y="9518"/>
                  </a:lnTo>
                  <a:lnTo>
                    <a:pt x="6666" y="6665"/>
                  </a:lnTo>
                  <a:lnTo>
                    <a:pt x="9519" y="6665"/>
                  </a:lnTo>
                  <a:lnTo>
                    <a:pt x="9519" y="2853"/>
                  </a:lnTo>
                  <a:lnTo>
                    <a:pt x="6666" y="2853"/>
                  </a:lnTo>
                  <a:lnTo>
                    <a:pt x="666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5" name="Google Shape;235;p17"/>
            <p:cNvSpPr/>
            <p:nvPr/>
          </p:nvSpPr>
          <p:spPr>
            <a:xfrm>
              <a:off x="8656900" y="3017638"/>
              <a:ext cx="237975" cy="237975"/>
            </a:xfrm>
            <a:custGeom>
              <a:avLst/>
              <a:gdLst/>
              <a:ahLst/>
              <a:cxnLst/>
              <a:rect l="l" t="t" r="r" b="b"/>
              <a:pathLst>
                <a:path w="9519" h="9519" extrusionOk="0">
                  <a:moveTo>
                    <a:pt x="2854" y="0"/>
                  </a:moveTo>
                  <a:lnTo>
                    <a:pt x="2854" y="2853"/>
                  </a:lnTo>
                  <a:lnTo>
                    <a:pt x="1" y="2853"/>
                  </a:lnTo>
                  <a:lnTo>
                    <a:pt x="1" y="6665"/>
                  </a:lnTo>
                  <a:lnTo>
                    <a:pt x="2854" y="6665"/>
                  </a:lnTo>
                  <a:lnTo>
                    <a:pt x="2854" y="9518"/>
                  </a:lnTo>
                  <a:lnTo>
                    <a:pt x="6666" y="9518"/>
                  </a:lnTo>
                  <a:lnTo>
                    <a:pt x="6666" y="6665"/>
                  </a:lnTo>
                  <a:lnTo>
                    <a:pt x="9519" y="6665"/>
                  </a:lnTo>
                  <a:lnTo>
                    <a:pt x="9519" y="2853"/>
                  </a:lnTo>
                  <a:lnTo>
                    <a:pt x="6666" y="2853"/>
                  </a:lnTo>
                  <a:lnTo>
                    <a:pt x="666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6" name="Google Shape;236;p17"/>
            <p:cNvSpPr/>
            <p:nvPr/>
          </p:nvSpPr>
          <p:spPr>
            <a:xfrm>
              <a:off x="8656900" y="2529438"/>
              <a:ext cx="237975" cy="237975"/>
            </a:xfrm>
            <a:custGeom>
              <a:avLst/>
              <a:gdLst/>
              <a:ahLst/>
              <a:cxnLst/>
              <a:rect l="l" t="t" r="r" b="b"/>
              <a:pathLst>
                <a:path w="9519" h="9519" extrusionOk="0">
                  <a:moveTo>
                    <a:pt x="2854" y="0"/>
                  </a:moveTo>
                  <a:lnTo>
                    <a:pt x="2854" y="2853"/>
                  </a:lnTo>
                  <a:lnTo>
                    <a:pt x="1" y="2853"/>
                  </a:lnTo>
                  <a:lnTo>
                    <a:pt x="1" y="6665"/>
                  </a:lnTo>
                  <a:lnTo>
                    <a:pt x="2854" y="6665"/>
                  </a:lnTo>
                  <a:lnTo>
                    <a:pt x="2854" y="9518"/>
                  </a:lnTo>
                  <a:lnTo>
                    <a:pt x="6666" y="9518"/>
                  </a:lnTo>
                  <a:lnTo>
                    <a:pt x="6666" y="6665"/>
                  </a:lnTo>
                  <a:lnTo>
                    <a:pt x="9519" y="6665"/>
                  </a:lnTo>
                  <a:lnTo>
                    <a:pt x="9519" y="2853"/>
                  </a:lnTo>
                  <a:lnTo>
                    <a:pt x="6666" y="2853"/>
                  </a:lnTo>
                  <a:lnTo>
                    <a:pt x="666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7" name="Google Shape;237;p17"/>
            <p:cNvSpPr/>
            <p:nvPr/>
          </p:nvSpPr>
          <p:spPr>
            <a:xfrm>
              <a:off x="8656900" y="2041238"/>
              <a:ext cx="237975" cy="237975"/>
            </a:xfrm>
            <a:custGeom>
              <a:avLst/>
              <a:gdLst/>
              <a:ahLst/>
              <a:cxnLst/>
              <a:rect l="l" t="t" r="r" b="b"/>
              <a:pathLst>
                <a:path w="9519" h="9519" extrusionOk="0">
                  <a:moveTo>
                    <a:pt x="2854" y="0"/>
                  </a:moveTo>
                  <a:lnTo>
                    <a:pt x="2854" y="2853"/>
                  </a:lnTo>
                  <a:lnTo>
                    <a:pt x="1" y="2853"/>
                  </a:lnTo>
                  <a:lnTo>
                    <a:pt x="1" y="6665"/>
                  </a:lnTo>
                  <a:lnTo>
                    <a:pt x="2854" y="6665"/>
                  </a:lnTo>
                  <a:lnTo>
                    <a:pt x="2854" y="9518"/>
                  </a:lnTo>
                  <a:lnTo>
                    <a:pt x="6666" y="9518"/>
                  </a:lnTo>
                  <a:lnTo>
                    <a:pt x="6666" y="6665"/>
                  </a:lnTo>
                  <a:lnTo>
                    <a:pt x="9519" y="6665"/>
                  </a:lnTo>
                  <a:lnTo>
                    <a:pt x="9519" y="2853"/>
                  </a:lnTo>
                  <a:lnTo>
                    <a:pt x="6666" y="2853"/>
                  </a:lnTo>
                  <a:lnTo>
                    <a:pt x="666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339011804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One Column">
  <p:cSld name="Title and One Column"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14"/>
          <p:cNvSpPr txBox="1">
            <a:spLocks noGrp="1"/>
          </p:cNvSpPr>
          <p:nvPr>
            <p:ph type="title"/>
          </p:nvPr>
        </p:nvSpPr>
        <p:spPr>
          <a:xfrm>
            <a:off x="2316933" y="2277284"/>
            <a:ext cx="3783600" cy="763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163" name="Google Shape;163;p14"/>
          <p:cNvSpPr txBox="1">
            <a:spLocks noGrp="1"/>
          </p:cNvSpPr>
          <p:nvPr>
            <p:ph type="subTitle" idx="1"/>
          </p:nvPr>
        </p:nvSpPr>
        <p:spPr>
          <a:xfrm>
            <a:off x="2382433" y="3243800"/>
            <a:ext cx="3718000" cy="20320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164" name="Google Shape;164;p14"/>
          <p:cNvSpPr/>
          <p:nvPr/>
        </p:nvSpPr>
        <p:spPr>
          <a:xfrm rot="10800000">
            <a:off x="-1198730" y="719976"/>
            <a:ext cx="2347767" cy="1174521"/>
          </a:xfrm>
          <a:custGeom>
            <a:avLst/>
            <a:gdLst/>
            <a:ahLst/>
            <a:cxnLst/>
            <a:rect l="l" t="t" r="r" b="b"/>
            <a:pathLst>
              <a:path w="50924" h="25474" extrusionOk="0">
                <a:moveTo>
                  <a:pt x="25473" y="1"/>
                </a:moveTo>
                <a:cubicBezTo>
                  <a:pt x="11413" y="1"/>
                  <a:pt x="0" y="11413"/>
                  <a:pt x="0" y="25474"/>
                </a:cubicBezTo>
                <a:lnTo>
                  <a:pt x="50923" y="25474"/>
                </a:lnTo>
                <a:cubicBezTo>
                  <a:pt x="50923" y="11413"/>
                  <a:pt x="39534" y="1"/>
                  <a:pt x="25473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165" name="Google Shape;165;p14"/>
          <p:cNvGrpSpPr/>
          <p:nvPr/>
        </p:nvGrpSpPr>
        <p:grpSpPr>
          <a:xfrm rot="-5400000" flipH="1">
            <a:off x="-1622967" y="664201"/>
            <a:ext cx="4587933" cy="254900"/>
            <a:chOff x="2084100" y="3288600"/>
            <a:chExt cx="3440950" cy="191175"/>
          </a:xfrm>
        </p:grpSpPr>
        <p:sp>
          <p:nvSpPr>
            <p:cNvPr id="166" name="Google Shape;166;p14"/>
            <p:cNvSpPr/>
            <p:nvPr/>
          </p:nvSpPr>
          <p:spPr>
            <a:xfrm>
              <a:off x="2084100" y="3288600"/>
              <a:ext cx="3182450" cy="191175"/>
            </a:xfrm>
            <a:custGeom>
              <a:avLst/>
              <a:gdLst/>
              <a:ahLst/>
              <a:cxnLst/>
              <a:rect l="l" t="t" r="r" b="b"/>
              <a:pathLst>
                <a:path w="127298" h="7647" extrusionOk="0">
                  <a:moveTo>
                    <a:pt x="1713" y="0"/>
                  </a:moveTo>
                  <a:lnTo>
                    <a:pt x="1" y="3835"/>
                  </a:lnTo>
                  <a:lnTo>
                    <a:pt x="1713" y="7647"/>
                  </a:lnTo>
                  <a:lnTo>
                    <a:pt x="127298" y="7647"/>
                  </a:lnTo>
                  <a:lnTo>
                    <a:pt x="127298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7" name="Google Shape;167;p14"/>
            <p:cNvSpPr/>
            <p:nvPr/>
          </p:nvSpPr>
          <p:spPr>
            <a:xfrm>
              <a:off x="2084675" y="3384475"/>
              <a:ext cx="3182450" cy="95300"/>
            </a:xfrm>
            <a:custGeom>
              <a:avLst/>
              <a:gdLst/>
              <a:ahLst/>
              <a:cxnLst/>
              <a:rect l="l" t="t" r="r" b="b"/>
              <a:pathLst>
                <a:path w="127298" h="3812" extrusionOk="0">
                  <a:moveTo>
                    <a:pt x="1" y="0"/>
                  </a:moveTo>
                  <a:lnTo>
                    <a:pt x="1690" y="3812"/>
                  </a:lnTo>
                  <a:lnTo>
                    <a:pt x="127297" y="3812"/>
                  </a:lnTo>
                  <a:lnTo>
                    <a:pt x="127297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8" name="Google Shape;168;p14"/>
            <p:cNvSpPr/>
            <p:nvPr/>
          </p:nvSpPr>
          <p:spPr>
            <a:xfrm>
              <a:off x="5211175" y="3288600"/>
              <a:ext cx="313875" cy="191175"/>
            </a:xfrm>
            <a:custGeom>
              <a:avLst/>
              <a:gdLst/>
              <a:ahLst/>
              <a:cxnLst/>
              <a:rect l="l" t="t" r="r" b="b"/>
              <a:pathLst>
                <a:path w="12555" h="7647" extrusionOk="0">
                  <a:moveTo>
                    <a:pt x="2100" y="0"/>
                  </a:moveTo>
                  <a:lnTo>
                    <a:pt x="2100" y="229"/>
                  </a:lnTo>
                  <a:lnTo>
                    <a:pt x="754" y="1073"/>
                  </a:lnTo>
                  <a:cubicBezTo>
                    <a:pt x="1" y="1530"/>
                    <a:pt x="1" y="2283"/>
                    <a:pt x="754" y="2762"/>
                  </a:cubicBezTo>
                  <a:lnTo>
                    <a:pt x="1439" y="3196"/>
                  </a:lnTo>
                  <a:cubicBezTo>
                    <a:pt x="1986" y="3538"/>
                    <a:pt x="1986" y="4109"/>
                    <a:pt x="1439" y="4451"/>
                  </a:cubicBezTo>
                  <a:lnTo>
                    <a:pt x="731" y="4885"/>
                  </a:lnTo>
                  <a:cubicBezTo>
                    <a:pt x="1" y="5364"/>
                    <a:pt x="1" y="6118"/>
                    <a:pt x="731" y="6574"/>
                  </a:cubicBezTo>
                  <a:lnTo>
                    <a:pt x="2100" y="7419"/>
                  </a:lnTo>
                  <a:lnTo>
                    <a:pt x="2100" y="7647"/>
                  </a:lnTo>
                  <a:lnTo>
                    <a:pt x="2443" y="7647"/>
                  </a:lnTo>
                  <a:lnTo>
                    <a:pt x="12554" y="3835"/>
                  </a:lnTo>
                  <a:lnTo>
                    <a:pt x="2420" y="0"/>
                  </a:lnTo>
                  <a:close/>
                </a:path>
              </a:pathLst>
            </a:custGeom>
            <a:solidFill>
              <a:srgbClr val="FFE3A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9" name="Google Shape;169;p14"/>
            <p:cNvSpPr/>
            <p:nvPr/>
          </p:nvSpPr>
          <p:spPr>
            <a:xfrm>
              <a:off x="5440575" y="3356500"/>
              <a:ext cx="84475" cy="55375"/>
            </a:xfrm>
            <a:custGeom>
              <a:avLst/>
              <a:gdLst/>
              <a:ahLst/>
              <a:cxnLst/>
              <a:rect l="l" t="t" r="r" b="b"/>
              <a:pathLst>
                <a:path w="3379" h="2215" extrusionOk="0">
                  <a:moveTo>
                    <a:pt x="457" y="1"/>
                  </a:moveTo>
                  <a:cubicBezTo>
                    <a:pt x="160" y="343"/>
                    <a:pt x="0" y="708"/>
                    <a:pt x="0" y="1119"/>
                  </a:cubicBezTo>
                  <a:cubicBezTo>
                    <a:pt x="0" y="1530"/>
                    <a:pt x="160" y="1895"/>
                    <a:pt x="434" y="2215"/>
                  </a:cubicBezTo>
                  <a:lnTo>
                    <a:pt x="3378" y="1119"/>
                  </a:lnTo>
                  <a:lnTo>
                    <a:pt x="457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70" name="Google Shape;170;p14"/>
          <p:cNvGrpSpPr/>
          <p:nvPr/>
        </p:nvGrpSpPr>
        <p:grpSpPr>
          <a:xfrm rot="5400000">
            <a:off x="6863517" y="289018"/>
            <a:ext cx="371200" cy="1113367"/>
            <a:chOff x="5128575" y="261600"/>
            <a:chExt cx="278400" cy="835025"/>
          </a:xfrm>
        </p:grpSpPr>
        <p:sp>
          <p:nvSpPr>
            <p:cNvPr id="171" name="Google Shape;171;p14"/>
            <p:cNvSpPr/>
            <p:nvPr/>
          </p:nvSpPr>
          <p:spPr>
            <a:xfrm>
              <a:off x="5128575" y="261600"/>
              <a:ext cx="278400" cy="278400"/>
            </a:xfrm>
            <a:prstGeom prst="mathPlus">
              <a:avLst>
                <a:gd name="adj1" fmla="val 23520"/>
              </a:avLst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2" name="Google Shape;172;p14"/>
            <p:cNvSpPr/>
            <p:nvPr/>
          </p:nvSpPr>
          <p:spPr>
            <a:xfrm>
              <a:off x="5128575" y="539825"/>
              <a:ext cx="278400" cy="278400"/>
            </a:xfrm>
            <a:prstGeom prst="mathPlus">
              <a:avLst>
                <a:gd name="adj1" fmla="val 23520"/>
              </a:avLst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3" name="Google Shape;173;p14"/>
            <p:cNvSpPr/>
            <p:nvPr/>
          </p:nvSpPr>
          <p:spPr>
            <a:xfrm>
              <a:off x="5128575" y="818225"/>
              <a:ext cx="278400" cy="278400"/>
            </a:xfrm>
            <a:prstGeom prst="mathPlus">
              <a:avLst>
                <a:gd name="adj1" fmla="val 23520"/>
              </a:avLst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74" name="Google Shape;174;p14"/>
          <p:cNvGrpSpPr/>
          <p:nvPr/>
        </p:nvGrpSpPr>
        <p:grpSpPr>
          <a:xfrm>
            <a:off x="-24200" y="6433217"/>
            <a:ext cx="3681800" cy="179600"/>
            <a:chOff x="-91900" y="4819025"/>
            <a:chExt cx="2761350" cy="134700"/>
          </a:xfrm>
        </p:grpSpPr>
        <p:sp>
          <p:nvSpPr>
            <p:cNvPr id="175" name="Google Shape;175;p14"/>
            <p:cNvSpPr/>
            <p:nvPr/>
          </p:nvSpPr>
          <p:spPr>
            <a:xfrm>
              <a:off x="-91900" y="4819025"/>
              <a:ext cx="920450" cy="134700"/>
            </a:xfrm>
            <a:custGeom>
              <a:avLst/>
              <a:gdLst/>
              <a:ahLst/>
              <a:cxnLst/>
              <a:rect l="l" t="t" r="r" b="b"/>
              <a:pathLst>
                <a:path w="36818" h="5388" extrusionOk="0">
                  <a:moveTo>
                    <a:pt x="0" y="1"/>
                  </a:moveTo>
                  <a:lnTo>
                    <a:pt x="0" y="1804"/>
                  </a:lnTo>
                  <a:cubicBezTo>
                    <a:pt x="1073" y="1804"/>
                    <a:pt x="1598" y="2329"/>
                    <a:pt x="2397" y="3265"/>
                  </a:cubicBezTo>
                  <a:cubicBezTo>
                    <a:pt x="3196" y="4201"/>
                    <a:pt x="4200" y="5388"/>
                    <a:pt x="6140" y="5388"/>
                  </a:cubicBezTo>
                  <a:cubicBezTo>
                    <a:pt x="8080" y="5388"/>
                    <a:pt x="9085" y="4201"/>
                    <a:pt x="9883" y="3265"/>
                  </a:cubicBezTo>
                  <a:cubicBezTo>
                    <a:pt x="10705" y="2329"/>
                    <a:pt x="11207" y="1804"/>
                    <a:pt x="12280" y="1804"/>
                  </a:cubicBezTo>
                  <a:cubicBezTo>
                    <a:pt x="13353" y="1804"/>
                    <a:pt x="13855" y="2329"/>
                    <a:pt x="14654" y="3265"/>
                  </a:cubicBezTo>
                  <a:cubicBezTo>
                    <a:pt x="15453" y="4201"/>
                    <a:pt x="16457" y="5388"/>
                    <a:pt x="18397" y="5388"/>
                  </a:cubicBezTo>
                  <a:cubicBezTo>
                    <a:pt x="20360" y="5388"/>
                    <a:pt x="21342" y="4201"/>
                    <a:pt x="22163" y="3265"/>
                  </a:cubicBezTo>
                  <a:cubicBezTo>
                    <a:pt x="22962" y="2329"/>
                    <a:pt x="23465" y="1804"/>
                    <a:pt x="24537" y="1804"/>
                  </a:cubicBezTo>
                  <a:cubicBezTo>
                    <a:pt x="25610" y="1804"/>
                    <a:pt x="26112" y="2329"/>
                    <a:pt x="26934" y="3265"/>
                  </a:cubicBezTo>
                  <a:cubicBezTo>
                    <a:pt x="27733" y="4201"/>
                    <a:pt x="28737" y="5388"/>
                    <a:pt x="30677" y="5388"/>
                  </a:cubicBezTo>
                  <a:cubicBezTo>
                    <a:pt x="32617" y="5388"/>
                    <a:pt x="33622" y="4201"/>
                    <a:pt x="34421" y="3265"/>
                  </a:cubicBezTo>
                  <a:cubicBezTo>
                    <a:pt x="35220" y="2329"/>
                    <a:pt x="35745" y="1804"/>
                    <a:pt x="36817" y="1804"/>
                  </a:cubicBezTo>
                  <a:lnTo>
                    <a:pt x="36817" y="1"/>
                  </a:lnTo>
                  <a:cubicBezTo>
                    <a:pt x="34854" y="1"/>
                    <a:pt x="33873" y="1165"/>
                    <a:pt x="33051" y="2101"/>
                  </a:cubicBezTo>
                  <a:cubicBezTo>
                    <a:pt x="32252" y="3060"/>
                    <a:pt x="31750" y="3585"/>
                    <a:pt x="30677" y="3585"/>
                  </a:cubicBezTo>
                  <a:cubicBezTo>
                    <a:pt x="29605" y="3585"/>
                    <a:pt x="29102" y="3060"/>
                    <a:pt x="28281" y="2101"/>
                  </a:cubicBezTo>
                  <a:cubicBezTo>
                    <a:pt x="27482" y="1165"/>
                    <a:pt x="26477" y="1"/>
                    <a:pt x="24537" y="1"/>
                  </a:cubicBezTo>
                  <a:cubicBezTo>
                    <a:pt x="22597" y="1"/>
                    <a:pt x="21593" y="1165"/>
                    <a:pt x="20794" y="2101"/>
                  </a:cubicBezTo>
                  <a:cubicBezTo>
                    <a:pt x="19995" y="3060"/>
                    <a:pt x="19470" y="3585"/>
                    <a:pt x="18397" y="3585"/>
                  </a:cubicBezTo>
                  <a:cubicBezTo>
                    <a:pt x="17347" y="3585"/>
                    <a:pt x="16822" y="3060"/>
                    <a:pt x="16023" y="2101"/>
                  </a:cubicBezTo>
                  <a:cubicBezTo>
                    <a:pt x="15225" y="1165"/>
                    <a:pt x="14220" y="1"/>
                    <a:pt x="12280" y="1"/>
                  </a:cubicBezTo>
                  <a:cubicBezTo>
                    <a:pt x="10317" y="1"/>
                    <a:pt x="9336" y="1165"/>
                    <a:pt x="8537" y="2101"/>
                  </a:cubicBezTo>
                  <a:cubicBezTo>
                    <a:pt x="7715" y="3060"/>
                    <a:pt x="7213" y="3585"/>
                    <a:pt x="6140" y="3585"/>
                  </a:cubicBezTo>
                  <a:cubicBezTo>
                    <a:pt x="5067" y="3585"/>
                    <a:pt x="4565" y="3060"/>
                    <a:pt x="3766" y="2101"/>
                  </a:cubicBezTo>
                  <a:cubicBezTo>
                    <a:pt x="2945" y="1165"/>
                    <a:pt x="1963" y="1"/>
                    <a:pt x="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C52E73"/>
                </a:solidFill>
              </a:endParaRPr>
            </a:p>
          </p:txBody>
        </p:sp>
        <p:sp>
          <p:nvSpPr>
            <p:cNvPr id="176" name="Google Shape;176;p14"/>
            <p:cNvSpPr/>
            <p:nvPr/>
          </p:nvSpPr>
          <p:spPr>
            <a:xfrm>
              <a:off x="828550" y="4819025"/>
              <a:ext cx="920450" cy="134700"/>
            </a:xfrm>
            <a:custGeom>
              <a:avLst/>
              <a:gdLst/>
              <a:ahLst/>
              <a:cxnLst/>
              <a:rect l="l" t="t" r="r" b="b"/>
              <a:pathLst>
                <a:path w="36818" h="5388" extrusionOk="0">
                  <a:moveTo>
                    <a:pt x="0" y="1"/>
                  </a:moveTo>
                  <a:lnTo>
                    <a:pt x="0" y="1804"/>
                  </a:lnTo>
                  <a:cubicBezTo>
                    <a:pt x="1073" y="1804"/>
                    <a:pt x="1598" y="2329"/>
                    <a:pt x="2397" y="3265"/>
                  </a:cubicBezTo>
                  <a:cubicBezTo>
                    <a:pt x="3196" y="4201"/>
                    <a:pt x="4200" y="5388"/>
                    <a:pt x="6140" y="5388"/>
                  </a:cubicBezTo>
                  <a:cubicBezTo>
                    <a:pt x="8080" y="5388"/>
                    <a:pt x="9085" y="4201"/>
                    <a:pt x="9883" y="3265"/>
                  </a:cubicBezTo>
                  <a:cubicBezTo>
                    <a:pt x="10705" y="2329"/>
                    <a:pt x="11207" y="1804"/>
                    <a:pt x="12280" y="1804"/>
                  </a:cubicBezTo>
                  <a:cubicBezTo>
                    <a:pt x="13353" y="1804"/>
                    <a:pt x="13855" y="2329"/>
                    <a:pt x="14654" y="3265"/>
                  </a:cubicBezTo>
                  <a:cubicBezTo>
                    <a:pt x="15453" y="4201"/>
                    <a:pt x="16457" y="5388"/>
                    <a:pt x="18397" y="5388"/>
                  </a:cubicBezTo>
                  <a:cubicBezTo>
                    <a:pt x="20360" y="5388"/>
                    <a:pt x="21342" y="4201"/>
                    <a:pt x="22163" y="3265"/>
                  </a:cubicBezTo>
                  <a:cubicBezTo>
                    <a:pt x="22962" y="2329"/>
                    <a:pt x="23465" y="1804"/>
                    <a:pt x="24537" y="1804"/>
                  </a:cubicBezTo>
                  <a:cubicBezTo>
                    <a:pt x="25610" y="1804"/>
                    <a:pt x="26112" y="2329"/>
                    <a:pt x="26934" y="3265"/>
                  </a:cubicBezTo>
                  <a:cubicBezTo>
                    <a:pt x="27733" y="4201"/>
                    <a:pt x="28737" y="5388"/>
                    <a:pt x="30677" y="5388"/>
                  </a:cubicBezTo>
                  <a:cubicBezTo>
                    <a:pt x="32617" y="5388"/>
                    <a:pt x="33622" y="4201"/>
                    <a:pt x="34421" y="3265"/>
                  </a:cubicBezTo>
                  <a:cubicBezTo>
                    <a:pt x="35220" y="2329"/>
                    <a:pt x="35745" y="1804"/>
                    <a:pt x="36817" y="1804"/>
                  </a:cubicBezTo>
                  <a:lnTo>
                    <a:pt x="36817" y="1"/>
                  </a:lnTo>
                  <a:cubicBezTo>
                    <a:pt x="34854" y="1"/>
                    <a:pt x="33873" y="1165"/>
                    <a:pt x="33051" y="2101"/>
                  </a:cubicBezTo>
                  <a:cubicBezTo>
                    <a:pt x="32252" y="3060"/>
                    <a:pt x="31750" y="3585"/>
                    <a:pt x="30677" y="3585"/>
                  </a:cubicBezTo>
                  <a:cubicBezTo>
                    <a:pt x="29605" y="3585"/>
                    <a:pt x="29102" y="3060"/>
                    <a:pt x="28281" y="2101"/>
                  </a:cubicBezTo>
                  <a:cubicBezTo>
                    <a:pt x="27482" y="1165"/>
                    <a:pt x="26477" y="1"/>
                    <a:pt x="24537" y="1"/>
                  </a:cubicBezTo>
                  <a:cubicBezTo>
                    <a:pt x="22597" y="1"/>
                    <a:pt x="21593" y="1165"/>
                    <a:pt x="20794" y="2101"/>
                  </a:cubicBezTo>
                  <a:cubicBezTo>
                    <a:pt x="19995" y="3060"/>
                    <a:pt x="19470" y="3585"/>
                    <a:pt x="18397" y="3585"/>
                  </a:cubicBezTo>
                  <a:cubicBezTo>
                    <a:pt x="17347" y="3585"/>
                    <a:pt x="16822" y="3060"/>
                    <a:pt x="16023" y="2101"/>
                  </a:cubicBezTo>
                  <a:cubicBezTo>
                    <a:pt x="15225" y="1165"/>
                    <a:pt x="14220" y="1"/>
                    <a:pt x="12280" y="1"/>
                  </a:cubicBezTo>
                  <a:cubicBezTo>
                    <a:pt x="10317" y="1"/>
                    <a:pt x="9336" y="1165"/>
                    <a:pt x="8537" y="2101"/>
                  </a:cubicBezTo>
                  <a:cubicBezTo>
                    <a:pt x="7715" y="3060"/>
                    <a:pt x="7213" y="3585"/>
                    <a:pt x="6140" y="3585"/>
                  </a:cubicBezTo>
                  <a:cubicBezTo>
                    <a:pt x="5067" y="3585"/>
                    <a:pt x="4565" y="3060"/>
                    <a:pt x="3766" y="2101"/>
                  </a:cubicBezTo>
                  <a:cubicBezTo>
                    <a:pt x="2945" y="1165"/>
                    <a:pt x="1963" y="1"/>
                    <a:pt x="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C52E73"/>
                </a:solidFill>
              </a:endParaRPr>
            </a:p>
          </p:txBody>
        </p:sp>
        <p:sp>
          <p:nvSpPr>
            <p:cNvPr id="177" name="Google Shape;177;p14"/>
            <p:cNvSpPr/>
            <p:nvPr/>
          </p:nvSpPr>
          <p:spPr>
            <a:xfrm>
              <a:off x="1749000" y="4819025"/>
              <a:ext cx="920450" cy="134700"/>
            </a:xfrm>
            <a:custGeom>
              <a:avLst/>
              <a:gdLst/>
              <a:ahLst/>
              <a:cxnLst/>
              <a:rect l="l" t="t" r="r" b="b"/>
              <a:pathLst>
                <a:path w="36818" h="5388" extrusionOk="0">
                  <a:moveTo>
                    <a:pt x="0" y="1"/>
                  </a:moveTo>
                  <a:lnTo>
                    <a:pt x="0" y="1804"/>
                  </a:lnTo>
                  <a:cubicBezTo>
                    <a:pt x="1073" y="1804"/>
                    <a:pt x="1598" y="2329"/>
                    <a:pt x="2397" y="3265"/>
                  </a:cubicBezTo>
                  <a:cubicBezTo>
                    <a:pt x="3196" y="4201"/>
                    <a:pt x="4200" y="5388"/>
                    <a:pt x="6140" y="5388"/>
                  </a:cubicBezTo>
                  <a:cubicBezTo>
                    <a:pt x="8080" y="5388"/>
                    <a:pt x="9085" y="4201"/>
                    <a:pt x="9883" y="3265"/>
                  </a:cubicBezTo>
                  <a:cubicBezTo>
                    <a:pt x="10705" y="2329"/>
                    <a:pt x="11207" y="1804"/>
                    <a:pt x="12280" y="1804"/>
                  </a:cubicBezTo>
                  <a:cubicBezTo>
                    <a:pt x="13353" y="1804"/>
                    <a:pt x="13855" y="2329"/>
                    <a:pt x="14654" y="3265"/>
                  </a:cubicBezTo>
                  <a:cubicBezTo>
                    <a:pt x="15453" y="4201"/>
                    <a:pt x="16457" y="5388"/>
                    <a:pt x="18397" y="5388"/>
                  </a:cubicBezTo>
                  <a:cubicBezTo>
                    <a:pt x="20360" y="5388"/>
                    <a:pt x="21342" y="4201"/>
                    <a:pt x="22163" y="3265"/>
                  </a:cubicBezTo>
                  <a:cubicBezTo>
                    <a:pt x="22962" y="2329"/>
                    <a:pt x="23465" y="1804"/>
                    <a:pt x="24537" y="1804"/>
                  </a:cubicBezTo>
                  <a:cubicBezTo>
                    <a:pt x="25610" y="1804"/>
                    <a:pt x="26112" y="2329"/>
                    <a:pt x="26934" y="3265"/>
                  </a:cubicBezTo>
                  <a:cubicBezTo>
                    <a:pt x="27733" y="4201"/>
                    <a:pt x="28737" y="5388"/>
                    <a:pt x="30677" y="5388"/>
                  </a:cubicBezTo>
                  <a:cubicBezTo>
                    <a:pt x="32617" y="5388"/>
                    <a:pt x="33622" y="4201"/>
                    <a:pt x="34421" y="3265"/>
                  </a:cubicBezTo>
                  <a:cubicBezTo>
                    <a:pt x="35220" y="2329"/>
                    <a:pt x="35745" y="1804"/>
                    <a:pt x="36817" y="1804"/>
                  </a:cubicBezTo>
                  <a:lnTo>
                    <a:pt x="36817" y="1"/>
                  </a:lnTo>
                  <a:cubicBezTo>
                    <a:pt x="34854" y="1"/>
                    <a:pt x="33873" y="1165"/>
                    <a:pt x="33051" y="2101"/>
                  </a:cubicBezTo>
                  <a:cubicBezTo>
                    <a:pt x="32252" y="3060"/>
                    <a:pt x="31750" y="3585"/>
                    <a:pt x="30677" y="3585"/>
                  </a:cubicBezTo>
                  <a:cubicBezTo>
                    <a:pt x="29605" y="3585"/>
                    <a:pt x="29102" y="3060"/>
                    <a:pt x="28281" y="2101"/>
                  </a:cubicBezTo>
                  <a:cubicBezTo>
                    <a:pt x="27482" y="1165"/>
                    <a:pt x="26477" y="1"/>
                    <a:pt x="24537" y="1"/>
                  </a:cubicBezTo>
                  <a:cubicBezTo>
                    <a:pt x="22597" y="1"/>
                    <a:pt x="21593" y="1165"/>
                    <a:pt x="20794" y="2101"/>
                  </a:cubicBezTo>
                  <a:cubicBezTo>
                    <a:pt x="19995" y="3060"/>
                    <a:pt x="19470" y="3585"/>
                    <a:pt x="18397" y="3585"/>
                  </a:cubicBezTo>
                  <a:cubicBezTo>
                    <a:pt x="17347" y="3585"/>
                    <a:pt x="16822" y="3060"/>
                    <a:pt x="16023" y="2101"/>
                  </a:cubicBezTo>
                  <a:cubicBezTo>
                    <a:pt x="15225" y="1165"/>
                    <a:pt x="14220" y="1"/>
                    <a:pt x="12280" y="1"/>
                  </a:cubicBezTo>
                  <a:cubicBezTo>
                    <a:pt x="10317" y="1"/>
                    <a:pt x="9336" y="1165"/>
                    <a:pt x="8537" y="2101"/>
                  </a:cubicBezTo>
                  <a:cubicBezTo>
                    <a:pt x="7715" y="3060"/>
                    <a:pt x="7213" y="3585"/>
                    <a:pt x="6140" y="3585"/>
                  </a:cubicBezTo>
                  <a:cubicBezTo>
                    <a:pt x="5067" y="3585"/>
                    <a:pt x="4565" y="3060"/>
                    <a:pt x="3766" y="2101"/>
                  </a:cubicBezTo>
                  <a:cubicBezTo>
                    <a:pt x="2945" y="1165"/>
                    <a:pt x="1963" y="1"/>
                    <a:pt x="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C52E73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6516511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&amp; two column slide" type="twoColTx">
  <p:cSld name="Title &amp; two column slide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>
            <a:spLocks noGrp="1"/>
          </p:cNvSpPr>
          <p:nvPr>
            <p:ph type="title"/>
          </p:nvPr>
        </p:nvSpPr>
        <p:spPr>
          <a:xfrm>
            <a:off x="1603900" y="622167"/>
            <a:ext cx="89844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3441"/>
              </a:buClr>
              <a:buSzPts val="3000"/>
              <a:buFont typeface="Roboto"/>
              <a:buNone/>
              <a:defRPr sz="4000" b="1">
                <a:solidFill>
                  <a:srgbClr val="19344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3441"/>
              </a:buClr>
              <a:buSzPts val="2800"/>
              <a:buFont typeface="Roboto"/>
              <a:buNone/>
              <a:defRPr b="1">
                <a:solidFill>
                  <a:srgbClr val="19344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3441"/>
              </a:buClr>
              <a:buSzPts val="2800"/>
              <a:buFont typeface="Roboto"/>
              <a:buNone/>
              <a:defRPr b="1">
                <a:solidFill>
                  <a:srgbClr val="19344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3441"/>
              </a:buClr>
              <a:buSzPts val="2800"/>
              <a:buFont typeface="Roboto"/>
              <a:buNone/>
              <a:defRPr b="1">
                <a:solidFill>
                  <a:srgbClr val="19344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3441"/>
              </a:buClr>
              <a:buSzPts val="2800"/>
              <a:buFont typeface="Roboto"/>
              <a:buNone/>
              <a:defRPr b="1">
                <a:solidFill>
                  <a:srgbClr val="19344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3441"/>
              </a:buClr>
              <a:buSzPts val="2800"/>
              <a:buFont typeface="Roboto"/>
              <a:buNone/>
              <a:defRPr b="1">
                <a:solidFill>
                  <a:srgbClr val="19344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3441"/>
              </a:buClr>
              <a:buSzPts val="2800"/>
              <a:buFont typeface="Roboto"/>
              <a:buNone/>
              <a:defRPr b="1">
                <a:solidFill>
                  <a:srgbClr val="19344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3441"/>
              </a:buClr>
              <a:buSzPts val="2800"/>
              <a:buFont typeface="Roboto"/>
              <a:buNone/>
              <a:defRPr b="1">
                <a:solidFill>
                  <a:srgbClr val="19344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3441"/>
              </a:buClr>
              <a:buSzPts val="2800"/>
              <a:buFont typeface="Roboto"/>
              <a:buNone/>
              <a:defRPr b="1">
                <a:solidFill>
                  <a:srgbClr val="19344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title" idx="2"/>
          </p:nvPr>
        </p:nvSpPr>
        <p:spPr>
          <a:xfrm>
            <a:off x="2236600" y="2847867"/>
            <a:ext cx="3199200" cy="60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B7C6"/>
              </a:buClr>
              <a:buSzPts val="1800"/>
              <a:buNone/>
              <a:defRPr sz="2400" b="1">
                <a:solidFill>
                  <a:srgbClr val="A5B7C6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2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2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2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2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2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2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2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200"/>
            </a:lvl9pPr>
          </a:lstStyle>
          <a:p>
            <a:endParaRPr/>
          </a:p>
        </p:txBody>
      </p:sp>
      <p:sp>
        <p:nvSpPr>
          <p:cNvPr id="32" name="Google Shape;32;p7"/>
          <p:cNvSpPr txBox="1">
            <a:spLocks noGrp="1"/>
          </p:cNvSpPr>
          <p:nvPr>
            <p:ph type="title" idx="3"/>
          </p:nvPr>
        </p:nvSpPr>
        <p:spPr>
          <a:xfrm>
            <a:off x="1688000" y="3509867"/>
            <a:ext cx="4296400" cy="30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58585"/>
              </a:buClr>
              <a:buSzPts val="1600"/>
              <a:buFont typeface="Roboto"/>
              <a:buNone/>
              <a:defRPr sz="2133">
                <a:solidFill>
                  <a:srgbClr val="858585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solidFill>
                  <a:srgbClr val="3E606F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solidFill>
                  <a:srgbClr val="3E606F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solidFill>
                  <a:srgbClr val="3E606F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solidFill>
                  <a:srgbClr val="3E606F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solidFill>
                  <a:srgbClr val="3E606F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solidFill>
                  <a:srgbClr val="3E606F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solidFill>
                  <a:srgbClr val="3E606F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solidFill>
                  <a:srgbClr val="3E606F"/>
                </a:solidFill>
              </a:defRPr>
            </a:lvl9pPr>
          </a:lstStyle>
          <a:p>
            <a:endParaRPr/>
          </a:p>
        </p:txBody>
      </p:sp>
      <p:cxnSp>
        <p:nvCxnSpPr>
          <p:cNvPr id="33" name="Google Shape;33;p7"/>
          <p:cNvCxnSpPr/>
          <p:nvPr/>
        </p:nvCxnSpPr>
        <p:spPr>
          <a:xfrm>
            <a:off x="6089600" y="3015000"/>
            <a:ext cx="12800" cy="2668400"/>
          </a:xfrm>
          <a:prstGeom prst="straightConnector1">
            <a:avLst/>
          </a:prstGeom>
          <a:noFill/>
          <a:ln w="19050" cap="flat" cmpd="sng">
            <a:solidFill>
              <a:srgbClr val="A5B7C6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4" name="Google Shape;34;p7"/>
          <p:cNvSpPr txBox="1">
            <a:spLocks noGrp="1"/>
          </p:cNvSpPr>
          <p:nvPr>
            <p:ph type="title" idx="4"/>
          </p:nvPr>
        </p:nvSpPr>
        <p:spPr>
          <a:xfrm>
            <a:off x="6756267" y="2847867"/>
            <a:ext cx="3199200" cy="60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B7C6"/>
              </a:buClr>
              <a:buSzPts val="1800"/>
              <a:buNone/>
              <a:defRPr sz="2400" b="1">
                <a:solidFill>
                  <a:srgbClr val="A5B7C6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2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2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2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2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2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2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2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200"/>
            </a:lvl9pPr>
          </a:lstStyle>
          <a:p>
            <a:endParaRPr/>
          </a:p>
        </p:txBody>
      </p:sp>
      <p:sp>
        <p:nvSpPr>
          <p:cNvPr id="35" name="Google Shape;35;p7"/>
          <p:cNvSpPr txBox="1">
            <a:spLocks noGrp="1"/>
          </p:cNvSpPr>
          <p:nvPr>
            <p:ph type="title" idx="5"/>
          </p:nvPr>
        </p:nvSpPr>
        <p:spPr>
          <a:xfrm>
            <a:off x="6207667" y="3509867"/>
            <a:ext cx="4296400" cy="30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58585"/>
              </a:buClr>
              <a:buSzPts val="1600"/>
              <a:buFont typeface="Roboto"/>
              <a:buNone/>
              <a:defRPr sz="2133">
                <a:solidFill>
                  <a:srgbClr val="858585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solidFill>
                  <a:srgbClr val="3E606F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solidFill>
                  <a:srgbClr val="3E606F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solidFill>
                  <a:srgbClr val="3E606F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solidFill>
                  <a:srgbClr val="3E606F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solidFill>
                  <a:srgbClr val="3E606F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solidFill>
                  <a:srgbClr val="3E606F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solidFill>
                  <a:srgbClr val="3E606F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solidFill>
                  <a:srgbClr val="3E606F"/>
                </a:solidFill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2631440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10"/>
          <p:cNvSpPr txBox="1">
            <a:spLocks noGrp="1"/>
          </p:cNvSpPr>
          <p:nvPr>
            <p:ph type="title"/>
          </p:nvPr>
        </p:nvSpPr>
        <p:spPr>
          <a:xfrm>
            <a:off x="960000" y="623400"/>
            <a:ext cx="7160800" cy="768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grpSp>
        <p:nvGrpSpPr>
          <p:cNvPr id="129" name="Google Shape;129;p10"/>
          <p:cNvGrpSpPr/>
          <p:nvPr/>
        </p:nvGrpSpPr>
        <p:grpSpPr>
          <a:xfrm rot="5400000">
            <a:off x="-1513067" y="7033651"/>
            <a:ext cx="3681800" cy="179600"/>
            <a:chOff x="-91900" y="4819025"/>
            <a:chExt cx="2761350" cy="134700"/>
          </a:xfrm>
        </p:grpSpPr>
        <p:sp>
          <p:nvSpPr>
            <p:cNvPr id="130" name="Google Shape;130;p10"/>
            <p:cNvSpPr/>
            <p:nvPr/>
          </p:nvSpPr>
          <p:spPr>
            <a:xfrm>
              <a:off x="-91900" y="4819025"/>
              <a:ext cx="920450" cy="134700"/>
            </a:xfrm>
            <a:custGeom>
              <a:avLst/>
              <a:gdLst/>
              <a:ahLst/>
              <a:cxnLst/>
              <a:rect l="l" t="t" r="r" b="b"/>
              <a:pathLst>
                <a:path w="36818" h="5388" extrusionOk="0">
                  <a:moveTo>
                    <a:pt x="0" y="1"/>
                  </a:moveTo>
                  <a:lnTo>
                    <a:pt x="0" y="1804"/>
                  </a:lnTo>
                  <a:cubicBezTo>
                    <a:pt x="1073" y="1804"/>
                    <a:pt x="1598" y="2329"/>
                    <a:pt x="2397" y="3265"/>
                  </a:cubicBezTo>
                  <a:cubicBezTo>
                    <a:pt x="3196" y="4201"/>
                    <a:pt x="4200" y="5388"/>
                    <a:pt x="6140" y="5388"/>
                  </a:cubicBezTo>
                  <a:cubicBezTo>
                    <a:pt x="8080" y="5388"/>
                    <a:pt x="9085" y="4201"/>
                    <a:pt x="9883" y="3265"/>
                  </a:cubicBezTo>
                  <a:cubicBezTo>
                    <a:pt x="10705" y="2329"/>
                    <a:pt x="11207" y="1804"/>
                    <a:pt x="12280" y="1804"/>
                  </a:cubicBezTo>
                  <a:cubicBezTo>
                    <a:pt x="13353" y="1804"/>
                    <a:pt x="13855" y="2329"/>
                    <a:pt x="14654" y="3265"/>
                  </a:cubicBezTo>
                  <a:cubicBezTo>
                    <a:pt x="15453" y="4201"/>
                    <a:pt x="16457" y="5388"/>
                    <a:pt x="18397" y="5388"/>
                  </a:cubicBezTo>
                  <a:cubicBezTo>
                    <a:pt x="20360" y="5388"/>
                    <a:pt x="21342" y="4201"/>
                    <a:pt x="22163" y="3265"/>
                  </a:cubicBezTo>
                  <a:cubicBezTo>
                    <a:pt x="22962" y="2329"/>
                    <a:pt x="23465" y="1804"/>
                    <a:pt x="24537" y="1804"/>
                  </a:cubicBezTo>
                  <a:cubicBezTo>
                    <a:pt x="25610" y="1804"/>
                    <a:pt x="26112" y="2329"/>
                    <a:pt x="26934" y="3265"/>
                  </a:cubicBezTo>
                  <a:cubicBezTo>
                    <a:pt x="27733" y="4201"/>
                    <a:pt x="28737" y="5388"/>
                    <a:pt x="30677" y="5388"/>
                  </a:cubicBezTo>
                  <a:cubicBezTo>
                    <a:pt x="32617" y="5388"/>
                    <a:pt x="33622" y="4201"/>
                    <a:pt x="34421" y="3265"/>
                  </a:cubicBezTo>
                  <a:cubicBezTo>
                    <a:pt x="35220" y="2329"/>
                    <a:pt x="35745" y="1804"/>
                    <a:pt x="36817" y="1804"/>
                  </a:cubicBezTo>
                  <a:lnTo>
                    <a:pt x="36817" y="1"/>
                  </a:lnTo>
                  <a:cubicBezTo>
                    <a:pt x="34854" y="1"/>
                    <a:pt x="33873" y="1165"/>
                    <a:pt x="33051" y="2101"/>
                  </a:cubicBezTo>
                  <a:cubicBezTo>
                    <a:pt x="32252" y="3060"/>
                    <a:pt x="31750" y="3585"/>
                    <a:pt x="30677" y="3585"/>
                  </a:cubicBezTo>
                  <a:cubicBezTo>
                    <a:pt x="29605" y="3585"/>
                    <a:pt x="29102" y="3060"/>
                    <a:pt x="28281" y="2101"/>
                  </a:cubicBezTo>
                  <a:cubicBezTo>
                    <a:pt x="27482" y="1165"/>
                    <a:pt x="26477" y="1"/>
                    <a:pt x="24537" y="1"/>
                  </a:cubicBezTo>
                  <a:cubicBezTo>
                    <a:pt x="22597" y="1"/>
                    <a:pt x="21593" y="1165"/>
                    <a:pt x="20794" y="2101"/>
                  </a:cubicBezTo>
                  <a:cubicBezTo>
                    <a:pt x="19995" y="3060"/>
                    <a:pt x="19470" y="3585"/>
                    <a:pt x="18397" y="3585"/>
                  </a:cubicBezTo>
                  <a:cubicBezTo>
                    <a:pt x="17347" y="3585"/>
                    <a:pt x="16822" y="3060"/>
                    <a:pt x="16023" y="2101"/>
                  </a:cubicBezTo>
                  <a:cubicBezTo>
                    <a:pt x="15225" y="1165"/>
                    <a:pt x="14220" y="1"/>
                    <a:pt x="12280" y="1"/>
                  </a:cubicBezTo>
                  <a:cubicBezTo>
                    <a:pt x="10317" y="1"/>
                    <a:pt x="9336" y="1165"/>
                    <a:pt x="8537" y="2101"/>
                  </a:cubicBezTo>
                  <a:cubicBezTo>
                    <a:pt x="7715" y="3060"/>
                    <a:pt x="7213" y="3585"/>
                    <a:pt x="6140" y="3585"/>
                  </a:cubicBezTo>
                  <a:cubicBezTo>
                    <a:pt x="5067" y="3585"/>
                    <a:pt x="4565" y="3060"/>
                    <a:pt x="3766" y="2101"/>
                  </a:cubicBezTo>
                  <a:cubicBezTo>
                    <a:pt x="2945" y="1165"/>
                    <a:pt x="1963" y="1"/>
                    <a:pt x="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2"/>
                </a:solidFill>
              </a:endParaRPr>
            </a:p>
          </p:txBody>
        </p:sp>
        <p:sp>
          <p:nvSpPr>
            <p:cNvPr id="131" name="Google Shape;131;p10"/>
            <p:cNvSpPr/>
            <p:nvPr/>
          </p:nvSpPr>
          <p:spPr>
            <a:xfrm>
              <a:off x="828550" y="4819025"/>
              <a:ext cx="920450" cy="134700"/>
            </a:xfrm>
            <a:custGeom>
              <a:avLst/>
              <a:gdLst/>
              <a:ahLst/>
              <a:cxnLst/>
              <a:rect l="l" t="t" r="r" b="b"/>
              <a:pathLst>
                <a:path w="36818" h="5388" extrusionOk="0">
                  <a:moveTo>
                    <a:pt x="0" y="1"/>
                  </a:moveTo>
                  <a:lnTo>
                    <a:pt x="0" y="1804"/>
                  </a:lnTo>
                  <a:cubicBezTo>
                    <a:pt x="1073" y="1804"/>
                    <a:pt x="1598" y="2329"/>
                    <a:pt x="2397" y="3265"/>
                  </a:cubicBezTo>
                  <a:cubicBezTo>
                    <a:pt x="3196" y="4201"/>
                    <a:pt x="4200" y="5388"/>
                    <a:pt x="6140" y="5388"/>
                  </a:cubicBezTo>
                  <a:cubicBezTo>
                    <a:pt x="8080" y="5388"/>
                    <a:pt x="9085" y="4201"/>
                    <a:pt x="9883" y="3265"/>
                  </a:cubicBezTo>
                  <a:cubicBezTo>
                    <a:pt x="10705" y="2329"/>
                    <a:pt x="11207" y="1804"/>
                    <a:pt x="12280" y="1804"/>
                  </a:cubicBezTo>
                  <a:cubicBezTo>
                    <a:pt x="13353" y="1804"/>
                    <a:pt x="13855" y="2329"/>
                    <a:pt x="14654" y="3265"/>
                  </a:cubicBezTo>
                  <a:cubicBezTo>
                    <a:pt x="15453" y="4201"/>
                    <a:pt x="16457" y="5388"/>
                    <a:pt x="18397" y="5388"/>
                  </a:cubicBezTo>
                  <a:cubicBezTo>
                    <a:pt x="20360" y="5388"/>
                    <a:pt x="21342" y="4201"/>
                    <a:pt x="22163" y="3265"/>
                  </a:cubicBezTo>
                  <a:cubicBezTo>
                    <a:pt x="22962" y="2329"/>
                    <a:pt x="23465" y="1804"/>
                    <a:pt x="24537" y="1804"/>
                  </a:cubicBezTo>
                  <a:cubicBezTo>
                    <a:pt x="25610" y="1804"/>
                    <a:pt x="26112" y="2329"/>
                    <a:pt x="26934" y="3265"/>
                  </a:cubicBezTo>
                  <a:cubicBezTo>
                    <a:pt x="27733" y="4201"/>
                    <a:pt x="28737" y="5388"/>
                    <a:pt x="30677" y="5388"/>
                  </a:cubicBezTo>
                  <a:cubicBezTo>
                    <a:pt x="32617" y="5388"/>
                    <a:pt x="33622" y="4201"/>
                    <a:pt x="34421" y="3265"/>
                  </a:cubicBezTo>
                  <a:cubicBezTo>
                    <a:pt x="35220" y="2329"/>
                    <a:pt x="35745" y="1804"/>
                    <a:pt x="36817" y="1804"/>
                  </a:cubicBezTo>
                  <a:lnTo>
                    <a:pt x="36817" y="1"/>
                  </a:lnTo>
                  <a:cubicBezTo>
                    <a:pt x="34854" y="1"/>
                    <a:pt x="33873" y="1165"/>
                    <a:pt x="33051" y="2101"/>
                  </a:cubicBezTo>
                  <a:cubicBezTo>
                    <a:pt x="32252" y="3060"/>
                    <a:pt x="31750" y="3585"/>
                    <a:pt x="30677" y="3585"/>
                  </a:cubicBezTo>
                  <a:cubicBezTo>
                    <a:pt x="29605" y="3585"/>
                    <a:pt x="29102" y="3060"/>
                    <a:pt x="28281" y="2101"/>
                  </a:cubicBezTo>
                  <a:cubicBezTo>
                    <a:pt x="27482" y="1165"/>
                    <a:pt x="26477" y="1"/>
                    <a:pt x="24537" y="1"/>
                  </a:cubicBezTo>
                  <a:cubicBezTo>
                    <a:pt x="22597" y="1"/>
                    <a:pt x="21593" y="1165"/>
                    <a:pt x="20794" y="2101"/>
                  </a:cubicBezTo>
                  <a:cubicBezTo>
                    <a:pt x="19995" y="3060"/>
                    <a:pt x="19470" y="3585"/>
                    <a:pt x="18397" y="3585"/>
                  </a:cubicBezTo>
                  <a:cubicBezTo>
                    <a:pt x="17347" y="3585"/>
                    <a:pt x="16822" y="3060"/>
                    <a:pt x="16023" y="2101"/>
                  </a:cubicBezTo>
                  <a:cubicBezTo>
                    <a:pt x="15225" y="1165"/>
                    <a:pt x="14220" y="1"/>
                    <a:pt x="12280" y="1"/>
                  </a:cubicBezTo>
                  <a:cubicBezTo>
                    <a:pt x="10317" y="1"/>
                    <a:pt x="9336" y="1165"/>
                    <a:pt x="8537" y="2101"/>
                  </a:cubicBezTo>
                  <a:cubicBezTo>
                    <a:pt x="7715" y="3060"/>
                    <a:pt x="7213" y="3585"/>
                    <a:pt x="6140" y="3585"/>
                  </a:cubicBezTo>
                  <a:cubicBezTo>
                    <a:pt x="5067" y="3585"/>
                    <a:pt x="4565" y="3060"/>
                    <a:pt x="3766" y="2101"/>
                  </a:cubicBezTo>
                  <a:cubicBezTo>
                    <a:pt x="2945" y="1165"/>
                    <a:pt x="1963" y="1"/>
                    <a:pt x="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2"/>
                </a:solidFill>
              </a:endParaRPr>
            </a:p>
          </p:txBody>
        </p:sp>
        <p:sp>
          <p:nvSpPr>
            <p:cNvPr id="132" name="Google Shape;132;p10"/>
            <p:cNvSpPr/>
            <p:nvPr/>
          </p:nvSpPr>
          <p:spPr>
            <a:xfrm>
              <a:off x="1749000" y="4819025"/>
              <a:ext cx="920450" cy="134700"/>
            </a:xfrm>
            <a:custGeom>
              <a:avLst/>
              <a:gdLst/>
              <a:ahLst/>
              <a:cxnLst/>
              <a:rect l="l" t="t" r="r" b="b"/>
              <a:pathLst>
                <a:path w="36818" h="5388" extrusionOk="0">
                  <a:moveTo>
                    <a:pt x="0" y="1"/>
                  </a:moveTo>
                  <a:lnTo>
                    <a:pt x="0" y="1804"/>
                  </a:lnTo>
                  <a:cubicBezTo>
                    <a:pt x="1073" y="1804"/>
                    <a:pt x="1598" y="2329"/>
                    <a:pt x="2397" y="3265"/>
                  </a:cubicBezTo>
                  <a:cubicBezTo>
                    <a:pt x="3196" y="4201"/>
                    <a:pt x="4200" y="5388"/>
                    <a:pt x="6140" y="5388"/>
                  </a:cubicBezTo>
                  <a:cubicBezTo>
                    <a:pt x="8080" y="5388"/>
                    <a:pt x="9085" y="4201"/>
                    <a:pt x="9883" y="3265"/>
                  </a:cubicBezTo>
                  <a:cubicBezTo>
                    <a:pt x="10705" y="2329"/>
                    <a:pt x="11207" y="1804"/>
                    <a:pt x="12280" y="1804"/>
                  </a:cubicBezTo>
                  <a:cubicBezTo>
                    <a:pt x="13353" y="1804"/>
                    <a:pt x="13855" y="2329"/>
                    <a:pt x="14654" y="3265"/>
                  </a:cubicBezTo>
                  <a:cubicBezTo>
                    <a:pt x="15453" y="4201"/>
                    <a:pt x="16457" y="5388"/>
                    <a:pt x="18397" y="5388"/>
                  </a:cubicBezTo>
                  <a:cubicBezTo>
                    <a:pt x="20360" y="5388"/>
                    <a:pt x="21342" y="4201"/>
                    <a:pt x="22163" y="3265"/>
                  </a:cubicBezTo>
                  <a:cubicBezTo>
                    <a:pt x="22962" y="2329"/>
                    <a:pt x="23465" y="1804"/>
                    <a:pt x="24537" y="1804"/>
                  </a:cubicBezTo>
                  <a:cubicBezTo>
                    <a:pt x="25610" y="1804"/>
                    <a:pt x="26112" y="2329"/>
                    <a:pt x="26934" y="3265"/>
                  </a:cubicBezTo>
                  <a:cubicBezTo>
                    <a:pt x="27733" y="4201"/>
                    <a:pt x="28737" y="5388"/>
                    <a:pt x="30677" y="5388"/>
                  </a:cubicBezTo>
                  <a:cubicBezTo>
                    <a:pt x="32617" y="5388"/>
                    <a:pt x="33622" y="4201"/>
                    <a:pt x="34421" y="3265"/>
                  </a:cubicBezTo>
                  <a:cubicBezTo>
                    <a:pt x="35220" y="2329"/>
                    <a:pt x="35745" y="1804"/>
                    <a:pt x="36817" y="1804"/>
                  </a:cubicBezTo>
                  <a:lnTo>
                    <a:pt x="36817" y="1"/>
                  </a:lnTo>
                  <a:cubicBezTo>
                    <a:pt x="34854" y="1"/>
                    <a:pt x="33873" y="1165"/>
                    <a:pt x="33051" y="2101"/>
                  </a:cubicBezTo>
                  <a:cubicBezTo>
                    <a:pt x="32252" y="3060"/>
                    <a:pt x="31750" y="3585"/>
                    <a:pt x="30677" y="3585"/>
                  </a:cubicBezTo>
                  <a:cubicBezTo>
                    <a:pt x="29605" y="3585"/>
                    <a:pt x="29102" y="3060"/>
                    <a:pt x="28281" y="2101"/>
                  </a:cubicBezTo>
                  <a:cubicBezTo>
                    <a:pt x="27482" y="1165"/>
                    <a:pt x="26477" y="1"/>
                    <a:pt x="24537" y="1"/>
                  </a:cubicBezTo>
                  <a:cubicBezTo>
                    <a:pt x="22597" y="1"/>
                    <a:pt x="21593" y="1165"/>
                    <a:pt x="20794" y="2101"/>
                  </a:cubicBezTo>
                  <a:cubicBezTo>
                    <a:pt x="19995" y="3060"/>
                    <a:pt x="19470" y="3585"/>
                    <a:pt x="18397" y="3585"/>
                  </a:cubicBezTo>
                  <a:cubicBezTo>
                    <a:pt x="17347" y="3585"/>
                    <a:pt x="16822" y="3060"/>
                    <a:pt x="16023" y="2101"/>
                  </a:cubicBezTo>
                  <a:cubicBezTo>
                    <a:pt x="15225" y="1165"/>
                    <a:pt x="14220" y="1"/>
                    <a:pt x="12280" y="1"/>
                  </a:cubicBezTo>
                  <a:cubicBezTo>
                    <a:pt x="10317" y="1"/>
                    <a:pt x="9336" y="1165"/>
                    <a:pt x="8537" y="2101"/>
                  </a:cubicBezTo>
                  <a:cubicBezTo>
                    <a:pt x="7715" y="3060"/>
                    <a:pt x="7213" y="3585"/>
                    <a:pt x="6140" y="3585"/>
                  </a:cubicBezTo>
                  <a:cubicBezTo>
                    <a:pt x="5067" y="3585"/>
                    <a:pt x="4565" y="3060"/>
                    <a:pt x="3766" y="2101"/>
                  </a:cubicBezTo>
                  <a:cubicBezTo>
                    <a:pt x="2945" y="1165"/>
                    <a:pt x="1963" y="1"/>
                    <a:pt x="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2"/>
                </a:solidFill>
              </a:endParaRPr>
            </a:p>
          </p:txBody>
        </p:sp>
      </p:grpSp>
      <p:grpSp>
        <p:nvGrpSpPr>
          <p:cNvPr id="133" name="Google Shape;133;p10"/>
          <p:cNvGrpSpPr/>
          <p:nvPr/>
        </p:nvGrpSpPr>
        <p:grpSpPr>
          <a:xfrm rot="5400000">
            <a:off x="-1231800" y="7033651"/>
            <a:ext cx="3681800" cy="179600"/>
            <a:chOff x="-91900" y="4819025"/>
            <a:chExt cx="2761350" cy="134700"/>
          </a:xfrm>
        </p:grpSpPr>
        <p:sp>
          <p:nvSpPr>
            <p:cNvPr id="134" name="Google Shape;134;p10"/>
            <p:cNvSpPr/>
            <p:nvPr/>
          </p:nvSpPr>
          <p:spPr>
            <a:xfrm>
              <a:off x="-91900" y="4819025"/>
              <a:ext cx="920450" cy="134700"/>
            </a:xfrm>
            <a:custGeom>
              <a:avLst/>
              <a:gdLst/>
              <a:ahLst/>
              <a:cxnLst/>
              <a:rect l="l" t="t" r="r" b="b"/>
              <a:pathLst>
                <a:path w="36818" h="5388" extrusionOk="0">
                  <a:moveTo>
                    <a:pt x="0" y="1"/>
                  </a:moveTo>
                  <a:lnTo>
                    <a:pt x="0" y="1804"/>
                  </a:lnTo>
                  <a:cubicBezTo>
                    <a:pt x="1073" y="1804"/>
                    <a:pt x="1598" y="2329"/>
                    <a:pt x="2397" y="3265"/>
                  </a:cubicBezTo>
                  <a:cubicBezTo>
                    <a:pt x="3196" y="4201"/>
                    <a:pt x="4200" y="5388"/>
                    <a:pt x="6140" y="5388"/>
                  </a:cubicBezTo>
                  <a:cubicBezTo>
                    <a:pt x="8080" y="5388"/>
                    <a:pt x="9085" y="4201"/>
                    <a:pt x="9883" y="3265"/>
                  </a:cubicBezTo>
                  <a:cubicBezTo>
                    <a:pt x="10705" y="2329"/>
                    <a:pt x="11207" y="1804"/>
                    <a:pt x="12280" y="1804"/>
                  </a:cubicBezTo>
                  <a:cubicBezTo>
                    <a:pt x="13353" y="1804"/>
                    <a:pt x="13855" y="2329"/>
                    <a:pt x="14654" y="3265"/>
                  </a:cubicBezTo>
                  <a:cubicBezTo>
                    <a:pt x="15453" y="4201"/>
                    <a:pt x="16457" y="5388"/>
                    <a:pt x="18397" y="5388"/>
                  </a:cubicBezTo>
                  <a:cubicBezTo>
                    <a:pt x="20360" y="5388"/>
                    <a:pt x="21342" y="4201"/>
                    <a:pt x="22163" y="3265"/>
                  </a:cubicBezTo>
                  <a:cubicBezTo>
                    <a:pt x="22962" y="2329"/>
                    <a:pt x="23465" y="1804"/>
                    <a:pt x="24537" y="1804"/>
                  </a:cubicBezTo>
                  <a:cubicBezTo>
                    <a:pt x="25610" y="1804"/>
                    <a:pt x="26112" y="2329"/>
                    <a:pt x="26934" y="3265"/>
                  </a:cubicBezTo>
                  <a:cubicBezTo>
                    <a:pt x="27733" y="4201"/>
                    <a:pt x="28737" y="5388"/>
                    <a:pt x="30677" y="5388"/>
                  </a:cubicBezTo>
                  <a:cubicBezTo>
                    <a:pt x="32617" y="5388"/>
                    <a:pt x="33622" y="4201"/>
                    <a:pt x="34421" y="3265"/>
                  </a:cubicBezTo>
                  <a:cubicBezTo>
                    <a:pt x="35220" y="2329"/>
                    <a:pt x="35745" y="1804"/>
                    <a:pt x="36817" y="1804"/>
                  </a:cubicBezTo>
                  <a:lnTo>
                    <a:pt x="36817" y="1"/>
                  </a:lnTo>
                  <a:cubicBezTo>
                    <a:pt x="34854" y="1"/>
                    <a:pt x="33873" y="1165"/>
                    <a:pt x="33051" y="2101"/>
                  </a:cubicBezTo>
                  <a:cubicBezTo>
                    <a:pt x="32252" y="3060"/>
                    <a:pt x="31750" y="3585"/>
                    <a:pt x="30677" y="3585"/>
                  </a:cubicBezTo>
                  <a:cubicBezTo>
                    <a:pt x="29605" y="3585"/>
                    <a:pt x="29102" y="3060"/>
                    <a:pt x="28281" y="2101"/>
                  </a:cubicBezTo>
                  <a:cubicBezTo>
                    <a:pt x="27482" y="1165"/>
                    <a:pt x="26477" y="1"/>
                    <a:pt x="24537" y="1"/>
                  </a:cubicBezTo>
                  <a:cubicBezTo>
                    <a:pt x="22597" y="1"/>
                    <a:pt x="21593" y="1165"/>
                    <a:pt x="20794" y="2101"/>
                  </a:cubicBezTo>
                  <a:cubicBezTo>
                    <a:pt x="19995" y="3060"/>
                    <a:pt x="19470" y="3585"/>
                    <a:pt x="18397" y="3585"/>
                  </a:cubicBezTo>
                  <a:cubicBezTo>
                    <a:pt x="17347" y="3585"/>
                    <a:pt x="16822" y="3060"/>
                    <a:pt x="16023" y="2101"/>
                  </a:cubicBezTo>
                  <a:cubicBezTo>
                    <a:pt x="15225" y="1165"/>
                    <a:pt x="14220" y="1"/>
                    <a:pt x="12280" y="1"/>
                  </a:cubicBezTo>
                  <a:cubicBezTo>
                    <a:pt x="10317" y="1"/>
                    <a:pt x="9336" y="1165"/>
                    <a:pt x="8537" y="2101"/>
                  </a:cubicBezTo>
                  <a:cubicBezTo>
                    <a:pt x="7715" y="3060"/>
                    <a:pt x="7213" y="3585"/>
                    <a:pt x="6140" y="3585"/>
                  </a:cubicBezTo>
                  <a:cubicBezTo>
                    <a:pt x="5067" y="3585"/>
                    <a:pt x="4565" y="3060"/>
                    <a:pt x="3766" y="2101"/>
                  </a:cubicBezTo>
                  <a:cubicBezTo>
                    <a:pt x="2945" y="1165"/>
                    <a:pt x="1963" y="1"/>
                    <a:pt x="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2"/>
                </a:solidFill>
              </a:endParaRPr>
            </a:p>
          </p:txBody>
        </p:sp>
        <p:sp>
          <p:nvSpPr>
            <p:cNvPr id="135" name="Google Shape;135;p10"/>
            <p:cNvSpPr/>
            <p:nvPr/>
          </p:nvSpPr>
          <p:spPr>
            <a:xfrm>
              <a:off x="828550" y="4819025"/>
              <a:ext cx="920450" cy="134700"/>
            </a:xfrm>
            <a:custGeom>
              <a:avLst/>
              <a:gdLst/>
              <a:ahLst/>
              <a:cxnLst/>
              <a:rect l="l" t="t" r="r" b="b"/>
              <a:pathLst>
                <a:path w="36818" h="5388" extrusionOk="0">
                  <a:moveTo>
                    <a:pt x="0" y="1"/>
                  </a:moveTo>
                  <a:lnTo>
                    <a:pt x="0" y="1804"/>
                  </a:lnTo>
                  <a:cubicBezTo>
                    <a:pt x="1073" y="1804"/>
                    <a:pt x="1598" y="2329"/>
                    <a:pt x="2397" y="3265"/>
                  </a:cubicBezTo>
                  <a:cubicBezTo>
                    <a:pt x="3196" y="4201"/>
                    <a:pt x="4200" y="5388"/>
                    <a:pt x="6140" y="5388"/>
                  </a:cubicBezTo>
                  <a:cubicBezTo>
                    <a:pt x="8080" y="5388"/>
                    <a:pt x="9085" y="4201"/>
                    <a:pt x="9883" y="3265"/>
                  </a:cubicBezTo>
                  <a:cubicBezTo>
                    <a:pt x="10705" y="2329"/>
                    <a:pt x="11207" y="1804"/>
                    <a:pt x="12280" y="1804"/>
                  </a:cubicBezTo>
                  <a:cubicBezTo>
                    <a:pt x="13353" y="1804"/>
                    <a:pt x="13855" y="2329"/>
                    <a:pt x="14654" y="3265"/>
                  </a:cubicBezTo>
                  <a:cubicBezTo>
                    <a:pt x="15453" y="4201"/>
                    <a:pt x="16457" y="5388"/>
                    <a:pt x="18397" y="5388"/>
                  </a:cubicBezTo>
                  <a:cubicBezTo>
                    <a:pt x="20360" y="5388"/>
                    <a:pt x="21342" y="4201"/>
                    <a:pt x="22163" y="3265"/>
                  </a:cubicBezTo>
                  <a:cubicBezTo>
                    <a:pt x="22962" y="2329"/>
                    <a:pt x="23465" y="1804"/>
                    <a:pt x="24537" y="1804"/>
                  </a:cubicBezTo>
                  <a:cubicBezTo>
                    <a:pt x="25610" y="1804"/>
                    <a:pt x="26112" y="2329"/>
                    <a:pt x="26934" y="3265"/>
                  </a:cubicBezTo>
                  <a:cubicBezTo>
                    <a:pt x="27733" y="4201"/>
                    <a:pt x="28737" y="5388"/>
                    <a:pt x="30677" y="5388"/>
                  </a:cubicBezTo>
                  <a:cubicBezTo>
                    <a:pt x="32617" y="5388"/>
                    <a:pt x="33622" y="4201"/>
                    <a:pt x="34421" y="3265"/>
                  </a:cubicBezTo>
                  <a:cubicBezTo>
                    <a:pt x="35220" y="2329"/>
                    <a:pt x="35745" y="1804"/>
                    <a:pt x="36817" y="1804"/>
                  </a:cubicBezTo>
                  <a:lnTo>
                    <a:pt x="36817" y="1"/>
                  </a:lnTo>
                  <a:cubicBezTo>
                    <a:pt x="34854" y="1"/>
                    <a:pt x="33873" y="1165"/>
                    <a:pt x="33051" y="2101"/>
                  </a:cubicBezTo>
                  <a:cubicBezTo>
                    <a:pt x="32252" y="3060"/>
                    <a:pt x="31750" y="3585"/>
                    <a:pt x="30677" y="3585"/>
                  </a:cubicBezTo>
                  <a:cubicBezTo>
                    <a:pt x="29605" y="3585"/>
                    <a:pt x="29102" y="3060"/>
                    <a:pt x="28281" y="2101"/>
                  </a:cubicBezTo>
                  <a:cubicBezTo>
                    <a:pt x="27482" y="1165"/>
                    <a:pt x="26477" y="1"/>
                    <a:pt x="24537" y="1"/>
                  </a:cubicBezTo>
                  <a:cubicBezTo>
                    <a:pt x="22597" y="1"/>
                    <a:pt x="21593" y="1165"/>
                    <a:pt x="20794" y="2101"/>
                  </a:cubicBezTo>
                  <a:cubicBezTo>
                    <a:pt x="19995" y="3060"/>
                    <a:pt x="19470" y="3585"/>
                    <a:pt x="18397" y="3585"/>
                  </a:cubicBezTo>
                  <a:cubicBezTo>
                    <a:pt x="17347" y="3585"/>
                    <a:pt x="16822" y="3060"/>
                    <a:pt x="16023" y="2101"/>
                  </a:cubicBezTo>
                  <a:cubicBezTo>
                    <a:pt x="15225" y="1165"/>
                    <a:pt x="14220" y="1"/>
                    <a:pt x="12280" y="1"/>
                  </a:cubicBezTo>
                  <a:cubicBezTo>
                    <a:pt x="10317" y="1"/>
                    <a:pt x="9336" y="1165"/>
                    <a:pt x="8537" y="2101"/>
                  </a:cubicBezTo>
                  <a:cubicBezTo>
                    <a:pt x="7715" y="3060"/>
                    <a:pt x="7213" y="3585"/>
                    <a:pt x="6140" y="3585"/>
                  </a:cubicBezTo>
                  <a:cubicBezTo>
                    <a:pt x="5067" y="3585"/>
                    <a:pt x="4565" y="3060"/>
                    <a:pt x="3766" y="2101"/>
                  </a:cubicBezTo>
                  <a:cubicBezTo>
                    <a:pt x="2945" y="1165"/>
                    <a:pt x="1963" y="1"/>
                    <a:pt x="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2"/>
                </a:solidFill>
              </a:endParaRPr>
            </a:p>
          </p:txBody>
        </p:sp>
        <p:sp>
          <p:nvSpPr>
            <p:cNvPr id="136" name="Google Shape;136;p10"/>
            <p:cNvSpPr/>
            <p:nvPr/>
          </p:nvSpPr>
          <p:spPr>
            <a:xfrm>
              <a:off x="1749000" y="4819025"/>
              <a:ext cx="920450" cy="134700"/>
            </a:xfrm>
            <a:custGeom>
              <a:avLst/>
              <a:gdLst/>
              <a:ahLst/>
              <a:cxnLst/>
              <a:rect l="l" t="t" r="r" b="b"/>
              <a:pathLst>
                <a:path w="36818" h="5388" extrusionOk="0">
                  <a:moveTo>
                    <a:pt x="0" y="1"/>
                  </a:moveTo>
                  <a:lnTo>
                    <a:pt x="0" y="1804"/>
                  </a:lnTo>
                  <a:cubicBezTo>
                    <a:pt x="1073" y="1804"/>
                    <a:pt x="1598" y="2329"/>
                    <a:pt x="2397" y="3265"/>
                  </a:cubicBezTo>
                  <a:cubicBezTo>
                    <a:pt x="3196" y="4201"/>
                    <a:pt x="4200" y="5388"/>
                    <a:pt x="6140" y="5388"/>
                  </a:cubicBezTo>
                  <a:cubicBezTo>
                    <a:pt x="8080" y="5388"/>
                    <a:pt x="9085" y="4201"/>
                    <a:pt x="9883" y="3265"/>
                  </a:cubicBezTo>
                  <a:cubicBezTo>
                    <a:pt x="10705" y="2329"/>
                    <a:pt x="11207" y="1804"/>
                    <a:pt x="12280" y="1804"/>
                  </a:cubicBezTo>
                  <a:cubicBezTo>
                    <a:pt x="13353" y="1804"/>
                    <a:pt x="13855" y="2329"/>
                    <a:pt x="14654" y="3265"/>
                  </a:cubicBezTo>
                  <a:cubicBezTo>
                    <a:pt x="15453" y="4201"/>
                    <a:pt x="16457" y="5388"/>
                    <a:pt x="18397" y="5388"/>
                  </a:cubicBezTo>
                  <a:cubicBezTo>
                    <a:pt x="20360" y="5388"/>
                    <a:pt x="21342" y="4201"/>
                    <a:pt x="22163" y="3265"/>
                  </a:cubicBezTo>
                  <a:cubicBezTo>
                    <a:pt x="22962" y="2329"/>
                    <a:pt x="23465" y="1804"/>
                    <a:pt x="24537" y="1804"/>
                  </a:cubicBezTo>
                  <a:cubicBezTo>
                    <a:pt x="25610" y="1804"/>
                    <a:pt x="26112" y="2329"/>
                    <a:pt x="26934" y="3265"/>
                  </a:cubicBezTo>
                  <a:cubicBezTo>
                    <a:pt x="27733" y="4201"/>
                    <a:pt x="28737" y="5388"/>
                    <a:pt x="30677" y="5388"/>
                  </a:cubicBezTo>
                  <a:cubicBezTo>
                    <a:pt x="32617" y="5388"/>
                    <a:pt x="33622" y="4201"/>
                    <a:pt x="34421" y="3265"/>
                  </a:cubicBezTo>
                  <a:cubicBezTo>
                    <a:pt x="35220" y="2329"/>
                    <a:pt x="35745" y="1804"/>
                    <a:pt x="36817" y="1804"/>
                  </a:cubicBezTo>
                  <a:lnTo>
                    <a:pt x="36817" y="1"/>
                  </a:lnTo>
                  <a:cubicBezTo>
                    <a:pt x="34854" y="1"/>
                    <a:pt x="33873" y="1165"/>
                    <a:pt x="33051" y="2101"/>
                  </a:cubicBezTo>
                  <a:cubicBezTo>
                    <a:pt x="32252" y="3060"/>
                    <a:pt x="31750" y="3585"/>
                    <a:pt x="30677" y="3585"/>
                  </a:cubicBezTo>
                  <a:cubicBezTo>
                    <a:pt x="29605" y="3585"/>
                    <a:pt x="29102" y="3060"/>
                    <a:pt x="28281" y="2101"/>
                  </a:cubicBezTo>
                  <a:cubicBezTo>
                    <a:pt x="27482" y="1165"/>
                    <a:pt x="26477" y="1"/>
                    <a:pt x="24537" y="1"/>
                  </a:cubicBezTo>
                  <a:cubicBezTo>
                    <a:pt x="22597" y="1"/>
                    <a:pt x="21593" y="1165"/>
                    <a:pt x="20794" y="2101"/>
                  </a:cubicBezTo>
                  <a:cubicBezTo>
                    <a:pt x="19995" y="3060"/>
                    <a:pt x="19470" y="3585"/>
                    <a:pt x="18397" y="3585"/>
                  </a:cubicBezTo>
                  <a:cubicBezTo>
                    <a:pt x="17347" y="3585"/>
                    <a:pt x="16822" y="3060"/>
                    <a:pt x="16023" y="2101"/>
                  </a:cubicBezTo>
                  <a:cubicBezTo>
                    <a:pt x="15225" y="1165"/>
                    <a:pt x="14220" y="1"/>
                    <a:pt x="12280" y="1"/>
                  </a:cubicBezTo>
                  <a:cubicBezTo>
                    <a:pt x="10317" y="1"/>
                    <a:pt x="9336" y="1165"/>
                    <a:pt x="8537" y="2101"/>
                  </a:cubicBezTo>
                  <a:cubicBezTo>
                    <a:pt x="7715" y="3060"/>
                    <a:pt x="7213" y="3585"/>
                    <a:pt x="6140" y="3585"/>
                  </a:cubicBezTo>
                  <a:cubicBezTo>
                    <a:pt x="5067" y="3585"/>
                    <a:pt x="4565" y="3060"/>
                    <a:pt x="3766" y="2101"/>
                  </a:cubicBezTo>
                  <a:cubicBezTo>
                    <a:pt x="2945" y="1165"/>
                    <a:pt x="1963" y="1"/>
                    <a:pt x="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2"/>
                </a:solidFill>
              </a:endParaRPr>
            </a:p>
          </p:txBody>
        </p:sp>
      </p:grpSp>
      <p:grpSp>
        <p:nvGrpSpPr>
          <p:cNvPr id="137" name="Google Shape;137;p10"/>
          <p:cNvGrpSpPr/>
          <p:nvPr/>
        </p:nvGrpSpPr>
        <p:grpSpPr>
          <a:xfrm>
            <a:off x="11583451" y="905351"/>
            <a:ext cx="317300" cy="2270117"/>
            <a:chOff x="8656900" y="2041238"/>
            <a:chExt cx="237975" cy="1702588"/>
          </a:xfrm>
        </p:grpSpPr>
        <p:sp>
          <p:nvSpPr>
            <p:cNvPr id="138" name="Google Shape;138;p10"/>
            <p:cNvSpPr/>
            <p:nvPr/>
          </p:nvSpPr>
          <p:spPr>
            <a:xfrm>
              <a:off x="8656900" y="3505850"/>
              <a:ext cx="237975" cy="237975"/>
            </a:xfrm>
            <a:custGeom>
              <a:avLst/>
              <a:gdLst/>
              <a:ahLst/>
              <a:cxnLst/>
              <a:rect l="l" t="t" r="r" b="b"/>
              <a:pathLst>
                <a:path w="9519" h="9519" extrusionOk="0">
                  <a:moveTo>
                    <a:pt x="2854" y="0"/>
                  </a:moveTo>
                  <a:lnTo>
                    <a:pt x="2854" y="2853"/>
                  </a:lnTo>
                  <a:lnTo>
                    <a:pt x="1" y="2853"/>
                  </a:lnTo>
                  <a:lnTo>
                    <a:pt x="1" y="6665"/>
                  </a:lnTo>
                  <a:lnTo>
                    <a:pt x="2854" y="6665"/>
                  </a:lnTo>
                  <a:lnTo>
                    <a:pt x="2854" y="9518"/>
                  </a:lnTo>
                  <a:lnTo>
                    <a:pt x="6666" y="9518"/>
                  </a:lnTo>
                  <a:lnTo>
                    <a:pt x="6666" y="6665"/>
                  </a:lnTo>
                  <a:lnTo>
                    <a:pt x="9519" y="6665"/>
                  </a:lnTo>
                  <a:lnTo>
                    <a:pt x="9519" y="2853"/>
                  </a:lnTo>
                  <a:lnTo>
                    <a:pt x="6666" y="2853"/>
                  </a:lnTo>
                  <a:lnTo>
                    <a:pt x="666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9" name="Google Shape;139;p10"/>
            <p:cNvSpPr/>
            <p:nvPr/>
          </p:nvSpPr>
          <p:spPr>
            <a:xfrm>
              <a:off x="8656900" y="3017638"/>
              <a:ext cx="237975" cy="237975"/>
            </a:xfrm>
            <a:custGeom>
              <a:avLst/>
              <a:gdLst/>
              <a:ahLst/>
              <a:cxnLst/>
              <a:rect l="l" t="t" r="r" b="b"/>
              <a:pathLst>
                <a:path w="9519" h="9519" extrusionOk="0">
                  <a:moveTo>
                    <a:pt x="2854" y="0"/>
                  </a:moveTo>
                  <a:lnTo>
                    <a:pt x="2854" y="2853"/>
                  </a:lnTo>
                  <a:lnTo>
                    <a:pt x="1" y="2853"/>
                  </a:lnTo>
                  <a:lnTo>
                    <a:pt x="1" y="6665"/>
                  </a:lnTo>
                  <a:lnTo>
                    <a:pt x="2854" y="6665"/>
                  </a:lnTo>
                  <a:lnTo>
                    <a:pt x="2854" y="9518"/>
                  </a:lnTo>
                  <a:lnTo>
                    <a:pt x="6666" y="9518"/>
                  </a:lnTo>
                  <a:lnTo>
                    <a:pt x="6666" y="6665"/>
                  </a:lnTo>
                  <a:lnTo>
                    <a:pt x="9519" y="6665"/>
                  </a:lnTo>
                  <a:lnTo>
                    <a:pt x="9519" y="2853"/>
                  </a:lnTo>
                  <a:lnTo>
                    <a:pt x="6666" y="2853"/>
                  </a:lnTo>
                  <a:lnTo>
                    <a:pt x="666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0" name="Google Shape;140;p10"/>
            <p:cNvSpPr/>
            <p:nvPr/>
          </p:nvSpPr>
          <p:spPr>
            <a:xfrm>
              <a:off x="8656900" y="2529438"/>
              <a:ext cx="237975" cy="237975"/>
            </a:xfrm>
            <a:custGeom>
              <a:avLst/>
              <a:gdLst/>
              <a:ahLst/>
              <a:cxnLst/>
              <a:rect l="l" t="t" r="r" b="b"/>
              <a:pathLst>
                <a:path w="9519" h="9519" extrusionOk="0">
                  <a:moveTo>
                    <a:pt x="2854" y="0"/>
                  </a:moveTo>
                  <a:lnTo>
                    <a:pt x="2854" y="2853"/>
                  </a:lnTo>
                  <a:lnTo>
                    <a:pt x="1" y="2853"/>
                  </a:lnTo>
                  <a:lnTo>
                    <a:pt x="1" y="6665"/>
                  </a:lnTo>
                  <a:lnTo>
                    <a:pt x="2854" y="6665"/>
                  </a:lnTo>
                  <a:lnTo>
                    <a:pt x="2854" y="9518"/>
                  </a:lnTo>
                  <a:lnTo>
                    <a:pt x="6666" y="9518"/>
                  </a:lnTo>
                  <a:lnTo>
                    <a:pt x="6666" y="6665"/>
                  </a:lnTo>
                  <a:lnTo>
                    <a:pt x="9519" y="6665"/>
                  </a:lnTo>
                  <a:lnTo>
                    <a:pt x="9519" y="2853"/>
                  </a:lnTo>
                  <a:lnTo>
                    <a:pt x="6666" y="2853"/>
                  </a:lnTo>
                  <a:lnTo>
                    <a:pt x="666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1" name="Google Shape;141;p10"/>
            <p:cNvSpPr/>
            <p:nvPr/>
          </p:nvSpPr>
          <p:spPr>
            <a:xfrm>
              <a:off x="8656900" y="2041238"/>
              <a:ext cx="237975" cy="237975"/>
            </a:xfrm>
            <a:custGeom>
              <a:avLst/>
              <a:gdLst/>
              <a:ahLst/>
              <a:cxnLst/>
              <a:rect l="l" t="t" r="r" b="b"/>
              <a:pathLst>
                <a:path w="9519" h="9519" extrusionOk="0">
                  <a:moveTo>
                    <a:pt x="2854" y="0"/>
                  </a:moveTo>
                  <a:lnTo>
                    <a:pt x="2854" y="2853"/>
                  </a:lnTo>
                  <a:lnTo>
                    <a:pt x="1" y="2853"/>
                  </a:lnTo>
                  <a:lnTo>
                    <a:pt x="1" y="6665"/>
                  </a:lnTo>
                  <a:lnTo>
                    <a:pt x="2854" y="6665"/>
                  </a:lnTo>
                  <a:lnTo>
                    <a:pt x="2854" y="9518"/>
                  </a:lnTo>
                  <a:lnTo>
                    <a:pt x="6666" y="9518"/>
                  </a:lnTo>
                  <a:lnTo>
                    <a:pt x="6666" y="6665"/>
                  </a:lnTo>
                  <a:lnTo>
                    <a:pt x="9519" y="6665"/>
                  </a:lnTo>
                  <a:lnTo>
                    <a:pt x="9519" y="2853"/>
                  </a:lnTo>
                  <a:lnTo>
                    <a:pt x="6666" y="2853"/>
                  </a:lnTo>
                  <a:lnTo>
                    <a:pt x="666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11569214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5FCC62-9525-46A5-945A-08F8E65B3B5C}" type="datetimeFigureOut">
              <a:rPr lang="en-US" smtClean="0"/>
              <a:t>11/14/2022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691F62-CEC7-4263-B2A6-EF9455F5D4D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23276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5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6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8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0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3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3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3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1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3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4.jpeg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6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6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95630" y="2141520"/>
            <a:ext cx="5239639" cy="2280355"/>
          </a:xfrm>
        </p:spPr>
        <p:txBody>
          <a:bodyPr>
            <a:noAutofit/>
          </a:bodyPr>
          <a:lstStyle/>
          <a:p>
            <a:pPr algn="ctr"/>
            <a:br>
              <a:rPr lang="es-MX" sz="6600" b="1" dirty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s-MX" sz="6600" b="1" dirty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LAS PRUEBAS DE SELECCIÓN</a:t>
            </a:r>
            <a:br>
              <a:rPr lang="es-MX" sz="6600" b="1" dirty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en-US" sz="3200" b="1" dirty="0">
                <a:solidFill>
                  <a:srgbClr val="FF0000"/>
                </a:solidFill>
              </a:rPr>
            </a:b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942110" y="5860474"/>
            <a:ext cx="4558145" cy="461665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s-MX" sz="2400" dirty="0">
                <a:solidFill>
                  <a:schemeClr val="bg1"/>
                </a:solidFill>
              </a:rPr>
              <a:t>Comenzamos en unos minutos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7" name="CuadroTexto 6"/>
          <p:cNvSpPr txBox="1"/>
          <p:nvPr/>
        </p:nvSpPr>
        <p:spPr>
          <a:xfrm>
            <a:off x="942110" y="514203"/>
            <a:ext cx="4558145" cy="461665"/>
          </a:xfrm>
          <a:prstGeom prst="rect">
            <a:avLst/>
          </a:prstGeom>
          <a:solidFill>
            <a:srgbClr val="FF0066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MX" sz="2400" b="1" dirty="0">
                <a:solidFill>
                  <a:schemeClr val="bg1"/>
                </a:solidFill>
              </a:rPr>
              <a:t>CLASE GRATUITA</a:t>
            </a:r>
            <a:r>
              <a:rPr lang="es-MX" sz="2400" dirty="0">
                <a:solidFill>
                  <a:schemeClr val="bg1"/>
                </a:solidFill>
              </a:rPr>
              <a:t> </a:t>
            </a:r>
            <a:endParaRPr lang="en-US" sz="2400" dirty="0">
              <a:solidFill>
                <a:schemeClr val="bg1"/>
              </a:solidFill>
            </a:endParaRPr>
          </a:p>
        </p:txBody>
      </p:sp>
      <p:pic>
        <p:nvPicPr>
          <p:cNvPr id="9" name="Marcador de contenido 8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0283" y="960430"/>
            <a:ext cx="6017002" cy="5068224"/>
          </a:xfrm>
        </p:spPr>
      </p:pic>
    </p:spTree>
    <p:extLst>
      <p:ext uri="{BB962C8B-B14F-4D97-AF65-F5344CB8AC3E}">
        <p14:creationId xmlns:p14="http://schemas.microsoft.com/office/powerpoint/2010/main" val="22530373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75160" y="0"/>
            <a:ext cx="6144254" cy="1325563"/>
          </a:xfrm>
        </p:spPr>
        <p:txBody>
          <a:bodyPr>
            <a:noAutofit/>
          </a:bodyPr>
          <a:lstStyle/>
          <a:p>
            <a:r>
              <a:rPr lang="es-MX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Marta Bonserio</a:t>
            </a:r>
            <a:endParaRPr lang="en-US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70" r="23500" b="49744"/>
          <a:stretch/>
        </p:blipFill>
        <p:spPr>
          <a:xfrm>
            <a:off x="9874851" y="966540"/>
            <a:ext cx="1478949" cy="1448296"/>
          </a:xfrm>
        </p:spPr>
      </p:pic>
      <p:sp>
        <p:nvSpPr>
          <p:cNvPr id="5" name="Rectángulo 4"/>
          <p:cNvSpPr/>
          <p:nvPr/>
        </p:nvSpPr>
        <p:spPr>
          <a:xfrm>
            <a:off x="222914" y="948690"/>
            <a:ext cx="9543937" cy="58746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 fontAlgn="base">
              <a:lnSpc>
                <a:spcPct val="150000"/>
              </a:lnSpc>
              <a:spcAft>
                <a:spcPct val="0"/>
              </a:spcAft>
              <a:buFont typeface="Wingdings" pitchFamily="2" charset="2"/>
              <a:buChar char="ü"/>
            </a:pPr>
            <a:r>
              <a:rPr lang="es-ES" dirty="0">
                <a:latin typeface="Kalam" panose="02000000000000000000" pitchFamily="2" charset="0"/>
                <a:ea typeface="Noteworthy Light"/>
                <a:cs typeface="Kalam" panose="02000000000000000000" pitchFamily="2" charset="0"/>
              </a:rPr>
              <a:t>¡De maestra de grado a directora, Inspectora, Inspectora Jefe y asesora de nivel central !</a:t>
            </a:r>
          </a:p>
          <a:p>
            <a:pPr marL="457200" indent="-457200" algn="just" fontAlgn="base">
              <a:lnSpc>
                <a:spcPct val="150000"/>
              </a:lnSpc>
              <a:spcAft>
                <a:spcPct val="0"/>
              </a:spcAft>
              <a:buFont typeface="Wingdings" pitchFamily="2" charset="2"/>
              <a:buChar char="ü"/>
            </a:pPr>
            <a:r>
              <a:rPr lang="es-ES" dirty="0">
                <a:solidFill>
                  <a:srgbClr val="0070C0"/>
                </a:solidFill>
                <a:latin typeface="Kalam" panose="02000000000000000000" pitchFamily="2" charset="0"/>
                <a:ea typeface="Noteworthy Light"/>
                <a:cs typeface="Kalam" panose="02000000000000000000" pitchFamily="2" charset="0"/>
              </a:rPr>
              <a:t>Actualmente es Directora Pedagógica y creadora de MB Consultora Educativa.</a:t>
            </a:r>
          </a:p>
          <a:p>
            <a:pPr marL="457200" indent="-457200" algn="just" fontAlgn="base">
              <a:lnSpc>
                <a:spcPct val="150000"/>
              </a:lnSpc>
              <a:spcAft>
                <a:spcPct val="0"/>
              </a:spcAft>
              <a:buFont typeface="Wingdings" pitchFamily="2" charset="2"/>
              <a:buChar char="ü"/>
            </a:pPr>
            <a:r>
              <a:rPr lang="es-ES" dirty="0">
                <a:solidFill>
                  <a:srgbClr val="FF0066"/>
                </a:solidFill>
                <a:latin typeface="Kalam" panose="02000000000000000000" pitchFamily="2" charset="0"/>
                <a:ea typeface="Noteworthy Light"/>
                <a:cs typeface="Kalam" panose="02000000000000000000" pitchFamily="2" charset="0"/>
              </a:rPr>
              <a:t>Sus estudios: Maestra de primaria, Maestra de adultos y en la Universidad de Lanús la Licenciatura en Gestión Educativa.</a:t>
            </a:r>
            <a:endParaRPr lang="es-ES" u="sng" dirty="0">
              <a:solidFill>
                <a:srgbClr val="FF0066"/>
              </a:solidFill>
              <a:latin typeface="Kalam" panose="02000000000000000000" pitchFamily="2" charset="0"/>
              <a:ea typeface="Noteworthy Light"/>
              <a:cs typeface="Kalam" panose="02000000000000000000" pitchFamily="2" charset="0"/>
            </a:endParaRPr>
          </a:p>
          <a:p>
            <a:pPr marL="457200" indent="-457200" algn="just" fontAlgn="base">
              <a:lnSpc>
                <a:spcPct val="150000"/>
              </a:lnSpc>
              <a:spcAft>
                <a:spcPct val="0"/>
              </a:spcAft>
              <a:buFont typeface="Wingdings" pitchFamily="2" charset="2"/>
              <a:buChar char="ü"/>
            </a:pPr>
            <a:r>
              <a:rPr lang="es-ES" dirty="0">
                <a:solidFill>
                  <a:srgbClr val="7030A0"/>
                </a:solidFill>
                <a:latin typeface="Kalam" panose="02000000000000000000" pitchFamily="2" charset="0"/>
                <a:ea typeface="Noteworthy Light"/>
                <a:cs typeface="Kalam" panose="02000000000000000000" pitchFamily="2" charset="0"/>
              </a:rPr>
              <a:t>Capacita a mis alumnos para atravesar de manera exitosa las pruebas de selección y a los docentes en general para que logren reflexionar sobre sus prácticas.</a:t>
            </a:r>
          </a:p>
          <a:p>
            <a:pPr marL="457200" indent="-457200" algn="just" fontAlgn="base">
              <a:lnSpc>
                <a:spcPct val="150000"/>
              </a:lnSpc>
              <a:spcAft>
                <a:spcPct val="0"/>
              </a:spcAft>
              <a:buFont typeface="Wingdings" pitchFamily="2" charset="2"/>
              <a:buChar char="ü"/>
            </a:pPr>
            <a:r>
              <a:rPr lang="es-ES" dirty="0">
                <a:latin typeface="Kalam" panose="02000000000000000000" pitchFamily="2" charset="0"/>
                <a:ea typeface="Noteworthy Light"/>
                <a:cs typeface="Kalam" panose="02000000000000000000" pitchFamily="2" charset="0"/>
              </a:rPr>
              <a:t>Siguen sus cursos y charlas gratuitas alumnos de todo el mundo.</a:t>
            </a:r>
          </a:p>
          <a:p>
            <a:pPr marL="285750" indent="-285750" algn="just" fontAlgn="base">
              <a:lnSpc>
                <a:spcPct val="150000"/>
              </a:lnSpc>
              <a:spcAft>
                <a:spcPct val="0"/>
              </a:spcAft>
              <a:buFont typeface="Wingdings" panose="05000000000000000000" pitchFamily="2" charset="2"/>
              <a:buChar char="ü"/>
            </a:pPr>
            <a:r>
              <a:rPr lang="es-ES" dirty="0">
                <a:solidFill>
                  <a:srgbClr val="0070C0"/>
                </a:solidFill>
                <a:latin typeface="Kalam" panose="02000000000000000000" pitchFamily="2" charset="0"/>
                <a:ea typeface="Noteworthy Light"/>
                <a:cs typeface="Kalam" panose="02000000000000000000" pitchFamily="2" charset="0"/>
              </a:rPr>
              <a:t>   Es la Creadora de los cursos EL DIRECTOR EN LA ESCUELA DE HOY y todos los cursos de Prueba de    selección para secretaria/o, director/a e Inspector/a, Curso de redacción de  actas. También varios cursos y charlas gratuitas en You Tube</a:t>
            </a:r>
          </a:p>
          <a:p>
            <a:pPr marL="285750" indent="-285750" algn="just" fontAlgn="base">
              <a:lnSpc>
                <a:spcPct val="150000"/>
              </a:lnSpc>
              <a:spcAft>
                <a:spcPct val="0"/>
              </a:spcAft>
              <a:buFont typeface="Wingdings" panose="05000000000000000000" pitchFamily="2" charset="2"/>
              <a:buChar char="ü"/>
            </a:pPr>
            <a:r>
              <a:rPr lang="es-ES" dirty="0">
                <a:solidFill>
                  <a:srgbClr val="FF0000"/>
                </a:solidFill>
                <a:latin typeface="Kalam" panose="02000000000000000000" pitchFamily="2" charset="0"/>
                <a:ea typeface="Noteworthy Light"/>
                <a:cs typeface="Kalam" panose="02000000000000000000" pitchFamily="2" charset="0"/>
              </a:rPr>
              <a:t> </a:t>
            </a:r>
            <a:r>
              <a:rPr lang="es-ES" dirty="0">
                <a:solidFill>
                  <a:srgbClr val="7030A0"/>
                </a:solidFill>
                <a:latin typeface="Kalam" panose="02000000000000000000" pitchFamily="2" charset="0"/>
                <a:ea typeface="Noteworthy Light"/>
                <a:cs typeface="Kalam" panose="02000000000000000000" pitchFamily="2" charset="0"/>
              </a:rPr>
              <a:t>También es autora de la recopilación de EL GLOSARIO DE EDUCACIÓN, LA GUÍA PRÁCTICA   PARA TUS CLASES y COAUTORA junto a Julieta Ma Karthe DEL MANUAL INTERACTIVO PARA TUS CLASES , Citas imprescindibles para tu prueba de selección, El Proyecto de Supervisión del director/a y Proyecto Educativo Institucional.</a:t>
            </a:r>
          </a:p>
        </p:txBody>
      </p:sp>
    </p:spTree>
    <p:extLst>
      <p:ext uri="{BB962C8B-B14F-4D97-AF65-F5344CB8AC3E}">
        <p14:creationId xmlns:p14="http://schemas.microsoft.com/office/powerpoint/2010/main" val="24644688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 rot="20121700">
            <a:off x="269429" y="2548586"/>
            <a:ext cx="5926919" cy="1653867"/>
          </a:xfrm>
        </p:spPr>
        <p:txBody>
          <a:bodyPr>
            <a:noAutofit/>
          </a:bodyPr>
          <a:lstStyle/>
          <a:p>
            <a:r>
              <a:rPr lang="es-MX" sz="13000" dirty="0">
                <a:solidFill>
                  <a:srgbClr val="C00000"/>
                </a:solidFill>
                <a:latin typeface="Kunstler Script" panose="030304020206070D0D06" pitchFamily="66" charset="0"/>
              </a:rPr>
              <a:t>¡</a:t>
            </a:r>
            <a:r>
              <a:rPr lang="es-MX" sz="16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unstler Script" panose="030304020206070D0D06" pitchFamily="66" charset="0"/>
              </a:rPr>
              <a:t>Gracias</a:t>
            </a:r>
            <a:r>
              <a:rPr lang="es-MX" sz="13000" dirty="0">
                <a:solidFill>
                  <a:srgbClr val="FF0000"/>
                </a:solidFill>
                <a:latin typeface="Kunstler Script" panose="030304020206070D0D06" pitchFamily="66" charset="0"/>
              </a:rPr>
              <a:t>!</a:t>
            </a:r>
            <a:endParaRPr lang="en-US" sz="13000" dirty="0">
              <a:solidFill>
                <a:srgbClr val="FF0000"/>
              </a:solidFill>
              <a:latin typeface="Kunstler Script" panose="030304020206070D0D06" pitchFamily="66" charset="0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764740" y="1933513"/>
            <a:ext cx="2919715" cy="465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99024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714996" y="419425"/>
            <a:ext cx="11335977" cy="726861"/>
          </a:xfrm>
        </p:spPr>
        <p:txBody>
          <a:bodyPr>
            <a:noAutofit/>
          </a:bodyPr>
          <a:lstStyle/>
          <a:p>
            <a:r>
              <a:rPr lang="es-AR" sz="7200" b="1" dirty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am" panose="02000000000000000000" pitchFamily="2" charset="0"/>
                <a:cs typeface="Kalam" panose="02000000000000000000" pitchFamily="2" charset="0"/>
              </a:rPr>
              <a:t>Estás en el </a:t>
            </a:r>
            <a:r>
              <a:rPr lang="es-AR" sz="7200" b="1" u="sng" dirty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am" panose="02000000000000000000" pitchFamily="2" charset="0"/>
                <a:cs typeface="Kalam" panose="02000000000000000000" pitchFamily="2" charset="0"/>
              </a:rPr>
              <a:t>lugar correcto </a:t>
            </a:r>
            <a:r>
              <a:rPr lang="es-AR" sz="7200" b="1" dirty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am" panose="02000000000000000000" pitchFamily="2" charset="0"/>
                <a:cs typeface="Kalam" panose="02000000000000000000" pitchFamily="2" charset="0"/>
              </a:rPr>
              <a:t>si…</a:t>
            </a:r>
            <a:endParaRPr lang="es-ES" sz="7200" b="1" dirty="0">
              <a:solidFill>
                <a:srgbClr val="FF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Kalam" panose="02000000000000000000" pitchFamily="2" charset="0"/>
              <a:cs typeface="Kalam" panose="02000000000000000000" pitchFamily="2" charset="0"/>
            </a:endParaRPr>
          </a:p>
        </p:txBody>
      </p:sp>
      <p:sp>
        <p:nvSpPr>
          <p:cNvPr id="5" name="Marcador de contenido 4"/>
          <p:cNvSpPr>
            <a:spLocks noGrp="1"/>
          </p:cNvSpPr>
          <p:nvPr>
            <p:ph idx="1"/>
          </p:nvPr>
        </p:nvSpPr>
        <p:spPr>
          <a:xfrm>
            <a:off x="714996" y="1827552"/>
            <a:ext cx="10831009" cy="5310227"/>
          </a:xfrm>
        </p:spPr>
        <p:txBody>
          <a:bodyPr>
            <a:noAutofit/>
          </a:bodyPr>
          <a:lstStyle/>
          <a:p>
            <a:pPr marL="457189" indent="-457189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s-AR" sz="3600" i="1" dirty="0">
                <a:solidFill>
                  <a:srgbClr val="7030A0"/>
                </a:solidFill>
                <a:latin typeface="Kalam" panose="02000000000000000000" pitchFamily="2" charset="0"/>
                <a:cs typeface="Kalam" panose="02000000000000000000" pitchFamily="2" charset="0"/>
              </a:rPr>
              <a:t>Si </a:t>
            </a:r>
            <a:r>
              <a:rPr lang="es-AR" sz="3600" i="1" dirty="0" err="1">
                <a:solidFill>
                  <a:srgbClr val="7030A0"/>
                </a:solidFill>
                <a:latin typeface="Kalam" panose="02000000000000000000" pitchFamily="2" charset="0"/>
                <a:cs typeface="Kalam" panose="02000000000000000000" pitchFamily="2" charset="0"/>
              </a:rPr>
              <a:t>sos</a:t>
            </a:r>
            <a:r>
              <a:rPr lang="es-AR" sz="3600" i="1" dirty="0">
                <a:solidFill>
                  <a:srgbClr val="7030A0"/>
                </a:solidFill>
                <a:latin typeface="Kalam" panose="02000000000000000000" pitchFamily="2" charset="0"/>
                <a:cs typeface="Kalam" panose="02000000000000000000" pitchFamily="2" charset="0"/>
              </a:rPr>
              <a:t> docente y te </a:t>
            </a:r>
            <a:r>
              <a:rPr lang="es-AR" sz="3600" i="1" dirty="0" err="1">
                <a:solidFill>
                  <a:srgbClr val="7030A0"/>
                </a:solidFill>
                <a:latin typeface="Kalam" panose="02000000000000000000" pitchFamily="2" charset="0"/>
                <a:cs typeface="Kalam" panose="02000000000000000000" pitchFamily="2" charset="0"/>
              </a:rPr>
              <a:t>querés</a:t>
            </a:r>
            <a:r>
              <a:rPr lang="es-AR" sz="3600" i="1" dirty="0">
                <a:solidFill>
                  <a:srgbClr val="7030A0"/>
                </a:solidFill>
                <a:latin typeface="Kalam" panose="02000000000000000000" pitchFamily="2" charset="0"/>
                <a:cs typeface="Kalam" panose="02000000000000000000" pitchFamily="2" charset="0"/>
              </a:rPr>
              <a:t>  presentarte a un cargo Jerárquico por primera vez en la </a:t>
            </a:r>
            <a:r>
              <a:rPr lang="es-AR" sz="3600" i="1" dirty="0" err="1">
                <a:solidFill>
                  <a:srgbClr val="7030A0"/>
                </a:solidFill>
                <a:latin typeface="Kalam" panose="02000000000000000000" pitchFamily="2" charset="0"/>
                <a:cs typeface="Kalam" panose="02000000000000000000" pitchFamily="2" charset="0"/>
              </a:rPr>
              <a:t>Pcia</a:t>
            </a:r>
            <a:r>
              <a:rPr lang="es-AR" sz="3600" i="1" dirty="0">
                <a:solidFill>
                  <a:srgbClr val="7030A0"/>
                </a:solidFill>
                <a:latin typeface="Kalam" panose="02000000000000000000" pitchFamily="2" charset="0"/>
                <a:cs typeface="Kalam" panose="02000000000000000000" pitchFamily="2" charset="0"/>
              </a:rPr>
              <a:t> de Bs. As.</a:t>
            </a:r>
          </a:p>
          <a:p>
            <a:pPr marL="457189" indent="-457189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s-AR" sz="3600" i="1" dirty="0">
                <a:solidFill>
                  <a:srgbClr val="FF0066"/>
                </a:solidFill>
                <a:latin typeface="Kalam" panose="02000000000000000000" pitchFamily="2" charset="0"/>
                <a:cs typeface="Kalam" panose="02000000000000000000" pitchFamily="2" charset="0"/>
              </a:rPr>
              <a:t>Si deseas fervientemente acceder a un cargo Jerárquico.</a:t>
            </a:r>
            <a:endParaRPr lang="es-AR" sz="3600" i="1" dirty="0">
              <a:solidFill>
                <a:srgbClr val="7030A0"/>
              </a:solidFill>
              <a:latin typeface="Kalam" panose="02000000000000000000" pitchFamily="2" charset="0"/>
              <a:cs typeface="Kalam" panose="02000000000000000000" pitchFamily="2" charset="0"/>
            </a:endParaRPr>
          </a:p>
          <a:p>
            <a:pPr marL="457189" indent="-457189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s-AR" sz="3600" i="1" dirty="0">
                <a:solidFill>
                  <a:schemeClr val="accent1">
                    <a:lumMod val="75000"/>
                  </a:schemeClr>
                </a:solidFill>
                <a:latin typeface="Kalam" panose="02000000000000000000" pitchFamily="2" charset="0"/>
                <a:cs typeface="Kalam" panose="02000000000000000000" pitchFamily="2" charset="0"/>
              </a:rPr>
              <a:t>Si ya te presentaste y </a:t>
            </a:r>
            <a:r>
              <a:rPr lang="es-AR" sz="3600" i="1" dirty="0" err="1">
                <a:solidFill>
                  <a:schemeClr val="accent1">
                    <a:lumMod val="75000"/>
                  </a:schemeClr>
                </a:solidFill>
                <a:latin typeface="Kalam" panose="02000000000000000000" pitchFamily="2" charset="0"/>
                <a:cs typeface="Kalam" panose="02000000000000000000" pitchFamily="2" charset="0"/>
              </a:rPr>
              <a:t>querés</a:t>
            </a:r>
            <a:r>
              <a:rPr lang="es-AR" sz="3600" i="1" dirty="0">
                <a:solidFill>
                  <a:schemeClr val="accent1">
                    <a:lumMod val="75000"/>
                  </a:schemeClr>
                </a:solidFill>
                <a:latin typeface="Kalam" panose="02000000000000000000" pitchFamily="2" charset="0"/>
                <a:cs typeface="Kalam" panose="02000000000000000000" pitchFamily="2" charset="0"/>
              </a:rPr>
              <a:t> mejorar tu rendimiento.</a:t>
            </a:r>
          </a:p>
          <a:p>
            <a:pPr marL="457189" indent="-457189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s-AR" sz="3600" i="1" dirty="0">
                <a:solidFill>
                  <a:srgbClr val="7030A0"/>
                </a:solidFill>
                <a:latin typeface="Kalam" panose="02000000000000000000" pitchFamily="2" charset="0"/>
                <a:cs typeface="Kalam" panose="02000000000000000000" pitchFamily="2" charset="0"/>
              </a:rPr>
              <a:t>Si empezaste varias veces a estudiar y no logras organizarte.</a:t>
            </a:r>
          </a:p>
          <a:p>
            <a:pPr marL="457189" indent="-457189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s-AR" sz="3600" i="1" dirty="0">
                <a:solidFill>
                  <a:srgbClr val="FF0066"/>
                </a:solidFill>
                <a:latin typeface="Kalam" panose="02000000000000000000" pitchFamily="2" charset="0"/>
                <a:cs typeface="Kalam" panose="02000000000000000000" pitchFamily="2" charset="0"/>
              </a:rPr>
              <a:t>Si </a:t>
            </a:r>
            <a:r>
              <a:rPr lang="es-AR" sz="3600" i="1" dirty="0" err="1">
                <a:solidFill>
                  <a:srgbClr val="FF0066"/>
                </a:solidFill>
                <a:latin typeface="Kalam" panose="02000000000000000000" pitchFamily="2" charset="0"/>
                <a:cs typeface="Kalam" panose="02000000000000000000" pitchFamily="2" charset="0"/>
              </a:rPr>
              <a:t>querés</a:t>
            </a:r>
            <a:r>
              <a:rPr lang="es-AR" sz="3600" i="1" dirty="0">
                <a:solidFill>
                  <a:srgbClr val="FF0066"/>
                </a:solidFill>
                <a:latin typeface="Kalam" panose="02000000000000000000" pitchFamily="2" charset="0"/>
                <a:cs typeface="Kalam" panose="02000000000000000000" pitchFamily="2" charset="0"/>
              </a:rPr>
              <a:t> conocer los secretos para atravesar las distintas instancias.</a:t>
            </a:r>
          </a:p>
          <a:p>
            <a:pPr marL="457189" indent="-457189">
              <a:lnSpc>
                <a:spcPct val="150000"/>
              </a:lnSpc>
              <a:buFont typeface="+mj-lt"/>
              <a:buAutoNum type="arabicPeriod"/>
            </a:pPr>
            <a:endParaRPr lang="es-ES" sz="2133" i="1" dirty="0">
              <a:latin typeface="Kalam" panose="02000000000000000000" pitchFamily="2" charset="0"/>
              <a:cs typeface="Kalam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33007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1353800" cy="1325563"/>
          </a:xfrm>
        </p:spPr>
        <p:txBody>
          <a:bodyPr>
            <a:noAutofit/>
          </a:bodyPr>
          <a:lstStyle/>
          <a:p>
            <a:r>
              <a:rPr lang="es-MX" sz="6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¿POR QUÉ CREÉ ESTA PROPUESTA?</a:t>
            </a:r>
            <a:endParaRPr lang="en-US" sz="6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s-AR" i="1" dirty="0">
                <a:solidFill>
                  <a:srgbClr val="7030A0"/>
                </a:solidFill>
                <a:latin typeface="Kalam" panose="02000000000000000000" pitchFamily="2" charset="0"/>
                <a:cs typeface="Kalam" panose="02000000000000000000" pitchFamily="2" charset="0"/>
              </a:rPr>
              <a:t>Quiero que conozcan PASO a PASO el camino a recorrer para prepararte.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s-AR" i="1" dirty="0">
                <a:solidFill>
                  <a:srgbClr val="C00000"/>
                </a:solidFill>
                <a:latin typeface="Kalam" panose="02000000000000000000" pitchFamily="2" charset="0"/>
                <a:cs typeface="Kalam" panose="02000000000000000000" pitchFamily="2" charset="0"/>
              </a:rPr>
              <a:t>Sé que te asusta tanto material y no </a:t>
            </a:r>
            <a:r>
              <a:rPr lang="es-AR" i="1" dirty="0" err="1">
                <a:solidFill>
                  <a:srgbClr val="C00000"/>
                </a:solidFill>
                <a:latin typeface="Kalam" panose="02000000000000000000" pitchFamily="2" charset="0"/>
                <a:cs typeface="Kalam" panose="02000000000000000000" pitchFamily="2" charset="0"/>
              </a:rPr>
              <a:t>sabés</a:t>
            </a:r>
            <a:r>
              <a:rPr lang="es-AR" i="1" dirty="0">
                <a:solidFill>
                  <a:srgbClr val="C00000"/>
                </a:solidFill>
                <a:latin typeface="Kalam" panose="02000000000000000000" pitchFamily="2" charset="0"/>
                <a:cs typeface="Kalam" panose="02000000000000000000" pitchFamily="2" charset="0"/>
              </a:rPr>
              <a:t> como organizarte.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s-AR" i="1" dirty="0">
                <a:solidFill>
                  <a:srgbClr val="7030A0"/>
                </a:solidFill>
                <a:latin typeface="Kalam" panose="02000000000000000000" pitchFamily="2" charset="0"/>
                <a:cs typeface="Kalam" panose="02000000000000000000" pitchFamily="2" charset="0"/>
              </a:rPr>
              <a:t>Cada una de las instancias de evaluación tienen un formato distinto y no </a:t>
            </a:r>
            <a:r>
              <a:rPr lang="es-AR" i="1" u="sng" dirty="0">
                <a:solidFill>
                  <a:srgbClr val="7030A0"/>
                </a:solidFill>
                <a:latin typeface="Kalam" panose="02000000000000000000" pitchFamily="2" charset="0"/>
                <a:cs typeface="Kalam" panose="02000000000000000000" pitchFamily="2" charset="0"/>
              </a:rPr>
              <a:t>sólo</a:t>
            </a:r>
            <a:r>
              <a:rPr lang="es-AR" i="1" dirty="0">
                <a:solidFill>
                  <a:srgbClr val="7030A0"/>
                </a:solidFill>
                <a:latin typeface="Kalam" panose="02000000000000000000" pitchFamily="2" charset="0"/>
                <a:cs typeface="Kalam" panose="02000000000000000000" pitchFamily="2" charset="0"/>
              </a:rPr>
              <a:t> es tener conocimiento, sino hay que saber transmitirlo.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s-AR" i="1" dirty="0">
                <a:solidFill>
                  <a:srgbClr val="C00000"/>
                </a:solidFill>
                <a:latin typeface="Kalam" panose="02000000000000000000" pitchFamily="2" charset="0"/>
                <a:cs typeface="Kalam" panose="02000000000000000000" pitchFamily="2" charset="0"/>
              </a:rPr>
              <a:t>Se cómo ayudarte y me avalan los testimonios de quienes participaron de mis cursos y aprobaron.</a:t>
            </a:r>
            <a:endParaRPr lang="es-ES" i="1" dirty="0">
              <a:solidFill>
                <a:srgbClr val="C00000"/>
              </a:solidFill>
              <a:latin typeface="Kalam" panose="02000000000000000000" pitchFamily="2" charset="0"/>
              <a:cs typeface="Kalam" panose="02000000000000000000" pitchFamily="2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98767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600653"/>
            <a:ext cx="11107056" cy="1325563"/>
          </a:xfrm>
        </p:spPr>
        <p:txBody>
          <a:bodyPr>
            <a:noAutofit/>
          </a:bodyPr>
          <a:lstStyle/>
          <a:p>
            <a:r>
              <a:rPr lang="es-MX" sz="8800" b="1" dirty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unstler Script" panose="030304020206070D0D06" pitchFamily="66" charset="0"/>
              </a:rPr>
              <a:t>Algunos testimonios de alumnos que aprobaron la prueba de selección 2020</a:t>
            </a:r>
            <a:endParaRPr lang="en-US" sz="8800" b="1" dirty="0">
              <a:solidFill>
                <a:srgbClr val="FF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Kunstler Script" panose="030304020206070D0D06" pitchFamily="66" charset="0"/>
            </a:endParaRPr>
          </a:p>
        </p:txBody>
      </p:sp>
      <p:pic>
        <p:nvPicPr>
          <p:cNvPr id="6" name="Marcador de contenido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3397" y="3557247"/>
            <a:ext cx="3140534" cy="1967346"/>
          </a:xfrm>
        </p:spPr>
      </p:pic>
      <p:pic>
        <p:nvPicPr>
          <p:cNvPr id="9" name="Imagen 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7" t="-771" r="-427" b="50097"/>
          <a:stretch/>
        </p:blipFill>
        <p:spPr>
          <a:xfrm>
            <a:off x="273809" y="2604654"/>
            <a:ext cx="3248526" cy="3643745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444"/>
          <a:stretch/>
        </p:blipFill>
        <p:spPr>
          <a:xfrm>
            <a:off x="9517430" y="2604654"/>
            <a:ext cx="2427826" cy="3872533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6" t="44199" r="-406" b="23529"/>
          <a:stretch/>
        </p:blipFill>
        <p:spPr>
          <a:xfrm>
            <a:off x="7024462" y="3557247"/>
            <a:ext cx="2372437" cy="1780792"/>
          </a:xfrm>
          <a:prstGeom prst="rect">
            <a:avLst/>
          </a:prstGeom>
        </p:spPr>
      </p:pic>
      <p:sp>
        <p:nvSpPr>
          <p:cNvPr id="12" name="CuadroTexto 11"/>
          <p:cNvSpPr txBox="1"/>
          <p:nvPr/>
        </p:nvSpPr>
        <p:spPr>
          <a:xfrm>
            <a:off x="3763397" y="5786734"/>
            <a:ext cx="53909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400" b="1" dirty="0" err="1">
                <a:solidFill>
                  <a:srgbClr val="475B9B"/>
                </a:solidFill>
              </a:rPr>
              <a:t>Mirá</a:t>
            </a:r>
            <a:r>
              <a:rPr lang="es-MX" sz="2400" b="1" dirty="0">
                <a:solidFill>
                  <a:srgbClr val="475B9B"/>
                </a:solidFill>
              </a:rPr>
              <a:t> más testimonios en nuestra página</a:t>
            </a:r>
          </a:p>
          <a:p>
            <a:pPr algn="ctr"/>
            <a:r>
              <a:rPr lang="es-MX" sz="2400" b="1" dirty="0">
                <a:solidFill>
                  <a:srgbClr val="475B9B"/>
                </a:solidFill>
              </a:rPr>
              <a:t>www.mbconsultoraeducativa.com</a:t>
            </a:r>
            <a:endParaRPr lang="en-US" sz="2400" b="1" dirty="0">
              <a:solidFill>
                <a:srgbClr val="475B9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68061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olección de cajas de regalo Foto grati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6179" y="0"/>
            <a:ext cx="8352430" cy="69822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ítulo 3"/>
          <p:cNvSpPr>
            <a:spLocks noGrp="1"/>
          </p:cNvSpPr>
          <p:nvPr>
            <p:ph type="title"/>
          </p:nvPr>
        </p:nvSpPr>
        <p:spPr>
          <a:xfrm>
            <a:off x="192552" y="2576255"/>
            <a:ext cx="3773627" cy="726861"/>
          </a:xfrm>
        </p:spPr>
        <p:txBody>
          <a:bodyPr>
            <a:noAutofit/>
          </a:bodyPr>
          <a:lstStyle/>
          <a:p>
            <a:pPr algn="ctr"/>
            <a:r>
              <a:rPr lang="es-ES" sz="6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am" panose="02000000000000000000" pitchFamily="2" charset="0"/>
                <a:cs typeface="Kalam" panose="02000000000000000000" pitchFamily="2" charset="0"/>
              </a:rPr>
              <a:t>¿Te gustan </a:t>
            </a:r>
            <a:br>
              <a:rPr lang="es-ES" sz="6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am" panose="02000000000000000000" pitchFamily="2" charset="0"/>
                <a:cs typeface="Kalam" panose="02000000000000000000" pitchFamily="2" charset="0"/>
              </a:rPr>
            </a:br>
            <a:r>
              <a:rPr lang="es-ES" sz="6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am" panose="02000000000000000000" pitchFamily="2" charset="0"/>
                <a:cs typeface="Kalam" panose="02000000000000000000" pitchFamily="2" charset="0"/>
              </a:rPr>
              <a:t>los Regalos?</a:t>
            </a:r>
          </a:p>
        </p:txBody>
      </p:sp>
    </p:spTree>
    <p:extLst>
      <p:ext uri="{BB962C8B-B14F-4D97-AF65-F5344CB8AC3E}">
        <p14:creationId xmlns:p14="http://schemas.microsoft.com/office/powerpoint/2010/main" val="19278645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3"/>
          <p:cNvSpPr>
            <a:spLocks noGrp="1"/>
          </p:cNvSpPr>
          <p:nvPr>
            <p:ph type="title"/>
          </p:nvPr>
        </p:nvSpPr>
        <p:spPr>
          <a:xfrm>
            <a:off x="191068" y="3102673"/>
            <a:ext cx="6946711" cy="726861"/>
          </a:xfrm>
        </p:spPr>
        <p:txBody>
          <a:bodyPr>
            <a:noAutofit/>
          </a:bodyPr>
          <a:lstStyle/>
          <a:p>
            <a:pPr algn="ctr"/>
            <a:r>
              <a:rPr lang="es-ES" sz="4800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am" panose="02000000000000000000" pitchFamily="2" charset="0"/>
                <a:cs typeface="Kalam" panose="02000000000000000000" pitchFamily="2" charset="0"/>
              </a:rPr>
              <a:t>¡</a:t>
            </a:r>
            <a:r>
              <a:rPr lang="es-ES" sz="4800" dirty="0" err="1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am" panose="02000000000000000000" pitchFamily="2" charset="0"/>
                <a:cs typeface="Kalam" panose="02000000000000000000" pitchFamily="2" charset="0"/>
              </a:rPr>
              <a:t>Quedate</a:t>
            </a:r>
            <a:r>
              <a:rPr lang="es-ES" sz="4800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am" panose="02000000000000000000" pitchFamily="2" charset="0"/>
                <a:cs typeface="Kalam" panose="02000000000000000000" pitchFamily="2" charset="0"/>
              </a:rPr>
              <a:t> hasta el FINAL!, </a:t>
            </a:r>
            <a:br>
              <a:rPr lang="es-ES" sz="4800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am" panose="02000000000000000000" pitchFamily="2" charset="0"/>
                <a:cs typeface="Kalam" panose="02000000000000000000" pitchFamily="2" charset="0"/>
              </a:rPr>
            </a:br>
            <a:r>
              <a:rPr lang="es-ES" sz="4800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am" panose="02000000000000000000" pitchFamily="2" charset="0"/>
                <a:cs typeface="Kalam" panose="02000000000000000000" pitchFamily="2" charset="0"/>
              </a:rPr>
              <a:t>vamos a sortear</a:t>
            </a:r>
            <a:br>
              <a:rPr lang="es-ES" sz="4800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am" panose="02000000000000000000" pitchFamily="2" charset="0"/>
                <a:cs typeface="Kalam" panose="02000000000000000000" pitchFamily="2" charset="0"/>
              </a:rPr>
            </a:br>
            <a:r>
              <a:rPr lang="es-ES" sz="4800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am" panose="02000000000000000000" pitchFamily="2" charset="0"/>
                <a:cs typeface="Kalam" panose="02000000000000000000" pitchFamily="2" charset="0"/>
              </a:rPr>
              <a:t>Tres premios</a:t>
            </a:r>
            <a:br>
              <a:rPr lang="es-ES" sz="4800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am" panose="02000000000000000000" pitchFamily="2" charset="0"/>
                <a:cs typeface="Kalam" panose="02000000000000000000" pitchFamily="2" charset="0"/>
              </a:rPr>
            </a:br>
            <a:br>
              <a:rPr lang="es-ES" sz="4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am" panose="02000000000000000000" pitchFamily="2" charset="0"/>
                <a:cs typeface="Kalam" panose="02000000000000000000" pitchFamily="2" charset="0"/>
              </a:rPr>
            </a:br>
            <a:r>
              <a:rPr lang="es-ES" sz="4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am" panose="02000000000000000000" pitchFamily="2" charset="0"/>
                <a:cs typeface="Kalam" panose="02000000000000000000" pitchFamily="2" charset="0"/>
              </a:rPr>
              <a:t>1º premio un bono de $2000</a:t>
            </a:r>
            <a:br>
              <a:rPr lang="es-ES" sz="4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am" panose="02000000000000000000" pitchFamily="2" charset="0"/>
                <a:cs typeface="Kalam" panose="02000000000000000000" pitchFamily="2" charset="0"/>
              </a:rPr>
            </a:br>
            <a:r>
              <a:rPr lang="es-ES" sz="4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am" panose="02000000000000000000" pitchFamily="2" charset="0"/>
                <a:cs typeface="Kalam" panose="02000000000000000000" pitchFamily="2" charset="0"/>
              </a:rPr>
              <a:t>2º premio un bono de $1500</a:t>
            </a:r>
            <a:br>
              <a:rPr lang="es-ES" sz="4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am" panose="02000000000000000000" pitchFamily="2" charset="0"/>
                <a:cs typeface="Kalam" panose="02000000000000000000" pitchFamily="2" charset="0"/>
              </a:rPr>
            </a:br>
            <a:r>
              <a:rPr lang="es-ES" sz="4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am" panose="02000000000000000000" pitchFamily="2" charset="0"/>
                <a:cs typeface="Kalam" panose="02000000000000000000" pitchFamily="2" charset="0"/>
              </a:rPr>
              <a:t>3º premio un bono de $1000</a:t>
            </a:r>
          </a:p>
        </p:txBody>
      </p:sp>
      <p:pic>
        <p:nvPicPr>
          <p:cNvPr id="6" name="Imagen 3"/>
          <p:cNvPicPr>
            <a:picLocks noChangeAspect="1"/>
          </p:cNvPicPr>
          <p:nvPr/>
        </p:nvPicPr>
        <p:blipFill rotWithShape="1">
          <a:blip r:embed="rId3"/>
          <a:srcRect l="8240" t="7434" r="3386" b="9592"/>
          <a:stretch/>
        </p:blipFill>
        <p:spPr>
          <a:xfrm>
            <a:off x="7863883" y="2522327"/>
            <a:ext cx="4200738" cy="394847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8578546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Primer plano de mano sujetando un bolígrafo para escribir Foto grati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2343" y="1576316"/>
            <a:ext cx="10184750" cy="61824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266" name="Título 3"/>
          <p:cNvSpPr>
            <a:spLocks noGrp="1"/>
          </p:cNvSpPr>
          <p:nvPr>
            <p:ph type="title"/>
          </p:nvPr>
        </p:nvSpPr>
        <p:spPr bwMode="auto">
          <a:xfrm>
            <a:off x="710713" y="859809"/>
            <a:ext cx="8228570" cy="3612517"/>
          </a:xfrm>
          <a:noFill/>
          <a:ln>
            <a:miter lim="800000"/>
            <a:headEnd/>
            <a:tailEnd/>
          </a:ln>
        </p:spPr>
        <p:txBody>
          <a:bodyPr vert="horz" wrap="square" lIns="121920" tIns="60960" rIns="121920" bIns="6096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 eaLnBrk="1" hangingPunct="1"/>
            <a:r>
              <a:rPr lang="es-ES" sz="8800" dirty="0">
                <a:latin typeface="Palace Script MT" panose="030303020206070C0B05" pitchFamily="66" charset="0"/>
                <a:ea typeface="Noteworthy Light"/>
                <a:cs typeface="Kalam" panose="02000000000000000000" pitchFamily="2" charset="0"/>
              </a:rPr>
              <a:t>¡</a:t>
            </a:r>
            <a:r>
              <a:rPr lang="es-ES" sz="9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ce Script MT" panose="030303020206070C0B05" pitchFamily="66" charset="0"/>
                <a:ea typeface="Noteworthy Light"/>
                <a:cs typeface="Kalam" panose="02000000000000000000" pitchFamily="2" charset="0"/>
              </a:rPr>
              <a:t>Nada Mejor que </a:t>
            </a:r>
            <a:br>
              <a:rPr lang="es-ES" sz="9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ce Script MT" panose="030303020206070C0B05" pitchFamily="66" charset="0"/>
                <a:ea typeface="Noteworthy Light"/>
                <a:cs typeface="Kalam" panose="02000000000000000000" pitchFamily="2" charset="0"/>
              </a:rPr>
            </a:br>
            <a:r>
              <a:rPr lang="es-ES" sz="9600" b="1" dirty="0">
                <a:solidFill>
                  <a:srgbClr val="E4167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ce Script MT" panose="030303020206070C0B05" pitchFamily="66" charset="0"/>
                <a:ea typeface="Noteworthy Light"/>
                <a:cs typeface="Kalam" panose="02000000000000000000" pitchFamily="2" charset="0"/>
              </a:rPr>
              <a:t>“ El viejo y querido apunte”!</a:t>
            </a:r>
          </a:p>
        </p:txBody>
      </p:sp>
    </p:spTree>
    <p:extLst>
      <p:ext uri="{BB962C8B-B14F-4D97-AF65-F5344CB8AC3E}">
        <p14:creationId xmlns:p14="http://schemas.microsoft.com/office/powerpoint/2010/main" val="23357290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ila de libros ilustración gráfic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76327" y="3076503"/>
            <a:ext cx="3515673" cy="35100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780143" y="751633"/>
            <a:ext cx="10515600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s-MX" sz="6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¿Cómo fueron mis experiencias  </a:t>
            </a:r>
          </a:p>
          <a:p>
            <a:pPr marL="0" indent="0" algn="ctr">
              <a:buNone/>
            </a:pPr>
            <a:r>
              <a:rPr lang="es-MX" sz="6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frente a las pruebas de selección?</a:t>
            </a:r>
            <a:r>
              <a:rPr lang="es-MX" sz="60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US" sz="6000" b="1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8" name="Picture 4" descr="Libretas de colores apiladas Foto grati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5224" y="3591837"/>
            <a:ext cx="4537026" cy="3022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4" descr="Ilustración del concepto de preguntas vector gratuito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143" y="3591837"/>
            <a:ext cx="2805989" cy="28059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10608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/>
          <p:cNvSpPr/>
          <p:nvPr/>
        </p:nvSpPr>
        <p:spPr>
          <a:xfrm>
            <a:off x="0" y="0"/>
            <a:ext cx="12192000" cy="724696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831850" y="986406"/>
            <a:ext cx="10515600" cy="2852737"/>
          </a:xfrm>
        </p:spPr>
        <p:txBody>
          <a:bodyPr>
            <a:normAutofit/>
          </a:bodyPr>
          <a:lstStyle/>
          <a:p>
            <a:pPr algn="ctr"/>
            <a:r>
              <a:rPr lang="es-MX" sz="7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¿Por qué es necesario prepárate con tiempo?</a:t>
            </a:r>
            <a:endParaRPr lang="en-US" sz="7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Marcador de texto 4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ctr"/>
            <a:r>
              <a:rPr lang="es-MX" sz="3200" dirty="0"/>
              <a:t>No lo dudes, este es el mejor momento para empezar a prepararte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4772619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94471" y="632411"/>
            <a:ext cx="10515600" cy="5031410"/>
          </a:xfrm>
        </p:spPr>
        <p:txBody>
          <a:bodyPr>
            <a:noAutofit/>
          </a:bodyPr>
          <a:lstStyle/>
          <a:p>
            <a:pPr algn="ctr"/>
            <a:r>
              <a:rPr lang="es-MX" sz="6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Hoy vamos a hablar sobre todo lo que necesitas saber sobre las </a:t>
            </a:r>
            <a:br>
              <a:rPr lang="es-MX" sz="6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es-MX" sz="6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PRUEBAS DE SELECCIÓN y el concurso de directivos titulares de Modalidad Especial</a:t>
            </a:r>
            <a:endParaRPr lang="en-US" sz="6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pic>
        <p:nvPicPr>
          <p:cNvPr id="2052" name="Picture 4" descr="Conjunto de iconos de libros abren y cierran libros en estilo ilustración sobre fondo blanco página de sitio web y diseño de aplicaciones móviles Vector Premium 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9556" y="5167170"/>
            <a:ext cx="2876103" cy="23936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247073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MX" sz="6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Requisitos de inscripción</a:t>
            </a:r>
            <a:endParaRPr lang="en-US" sz="6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542196" y="1825625"/>
            <a:ext cx="9811603" cy="4351338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s-MX" sz="4000" dirty="0">
                <a:solidFill>
                  <a:srgbClr val="6175B7"/>
                </a:solidFill>
              </a:rPr>
              <a:t>Antigüedad docente:</a:t>
            </a:r>
          </a:p>
          <a:p>
            <a:pPr marL="914400" lvl="2" indent="0">
              <a:buNone/>
            </a:pPr>
            <a:endParaRPr lang="es-MX" sz="3600" dirty="0"/>
          </a:p>
          <a:p>
            <a:pPr lvl="2"/>
            <a:r>
              <a:rPr lang="es-MX" sz="3600" dirty="0"/>
              <a:t>Jefe/a de área 3 años</a:t>
            </a:r>
          </a:p>
          <a:p>
            <a:pPr lvl="2"/>
            <a:r>
              <a:rPr lang="es-MX" sz="3600" dirty="0">
                <a:solidFill>
                  <a:schemeClr val="accent6">
                    <a:lumMod val="75000"/>
                  </a:schemeClr>
                </a:solidFill>
              </a:rPr>
              <a:t>Secretaria/o 5 años</a:t>
            </a:r>
          </a:p>
          <a:p>
            <a:pPr lvl="2"/>
            <a:r>
              <a:rPr lang="es-MX" sz="3600" dirty="0"/>
              <a:t>Director/a 7 años</a:t>
            </a:r>
          </a:p>
          <a:p>
            <a:pPr lvl="2"/>
            <a:r>
              <a:rPr lang="es-MX" sz="3600" dirty="0">
                <a:solidFill>
                  <a:schemeClr val="accent6">
                    <a:lumMod val="75000"/>
                  </a:schemeClr>
                </a:solidFill>
              </a:rPr>
              <a:t>Inspector/a 10 años</a:t>
            </a:r>
          </a:p>
          <a:p>
            <a:endParaRPr lang="es-MX" sz="3200" dirty="0"/>
          </a:p>
          <a:p>
            <a:r>
              <a:rPr lang="es-MX" sz="3200" dirty="0"/>
              <a:t> </a:t>
            </a:r>
            <a:r>
              <a:rPr lang="es-MX" sz="3200" dirty="0">
                <a:solidFill>
                  <a:srgbClr val="6175B7"/>
                </a:solidFill>
              </a:rPr>
              <a:t>Ser titular</a:t>
            </a:r>
          </a:p>
          <a:p>
            <a:r>
              <a:rPr lang="es-MX" sz="3200" dirty="0"/>
              <a:t> Titulo habilitante</a:t>
            </a:r>
            <a:endParaRPr lang="en-US" sz="3200" dirty="0"/>
          </a:p>
        </p:txBody>
      </p:sp>
      <p:pic>
        <p:nvPicPr>
          <p:cNvPr id="4" name="Picture 2" descr="Analizar la ilustración del concepto vector gratuit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8939284" y="3982417"/>
            <a:ext cx="3104012" cy="29711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Abrir llave 5"/>
          <p:cNvSpPr/>
          <p:nvPr/>
        </p:nvSpPr>
        <p:spPr>
          <a:xfrm rot="10800000">
            <a:off x="6946710" y="1825625"/>
            <a:ext cx="545911" cy="2415654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ángulo 6"/>
          <p:cNvSpPr/>
          <p:nvPr/>
        </p:nvSpPr>
        <p:spPr>
          <a:xfrm>
            <a:off x="7747520" y="2433287"/>
            <a:ext cx="405338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 todos los casos la antigüedad en los servicios será computada al 31 de diciembre del año anterior al llamado a concurso</a:t>
            </a:r>
            <a:endParaRPr lang="en-US" dirty="0"/>
          </a:p>
        </p:txBody>
      </p:sp>
      <p:sp>
        <p:nvSpPr>
          <p:cNvPr id="8" name="Rectángulo 7"/>
          <p:cNvSpPr/>
          <p:nvPr/>
        </p:nvSpPr>
        <p:spPr>
          <a:xfrm>
            <a:off x="2223172" y="6195917"/>
            <a:ext cx="472353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ARTÍCULO 82.- (Texto según Decreto Nº 441/95)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86467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38200" y="709684"/>
            <a:ext cx="10515600" cy="5467279"/>
          </a:xfrm>
        </p:spPr>
        <p:txBody>
          <a:bodyPr>
            <a:normAutofit lnSpcReduction="10000"/>
          </a:bodyPr>
          <a:lstStyle/>
          <a:p>
            <a:pPr marL="0" lvl="0" indent="0" algn="ctr">
              <a:buNone/>
            </a:pPr>
            <a:r>
              <a:rPr lang="es-MX" sz="4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 convocatoria es para Docentes Titulares según lo establecido en el Artículo 75º Inc. 6.4.3 </a:t>
            </a:r>
          </a:p>
          <a:p>
            <a:pPr lvl="0"/>
            <a:endParaRPr lang="en-US" sz="3200" dirty="0"/>
          </a:p>
          <a:p>
            <a:pPr lvl="1"/>
            <a:r>
              <a:rPr lang="es-MX" sz="2800" b="1" dirty="0"/>
              <a:t>Ítem A.</a:t>
            </a:r>
            <a:r>
              <a:rPr lang="es-MX" sz="2800" dirty="0"/>
              <a:t>- Docentes titulares que cumplan con los requisitos de antigüedad exigidos para el cargo, </a:t>
            </a:r>
          </a:p>
          <a:p>
            <a:pPr lvl="1"/>
            <a:endParaRPr lang="en-US" sz="2800" dirty="0"/>
          </a:p>
          <a:p>
            <a:pPr lvl="1"/>
            <a:r>
              <a:rPr lang="es-MX" sz="2800" b="1" dirty="0">
                <a:solidFill>
                  <a:srgbClr val="0070C0"/>
                </a:solidFill>
              </a:rPr>
              <a:t>Ítem B</a:t>
            </a:r>
            <a:r>
              <a:rPr lang="es-MX" sz="2800" dirty="0">
                <a:solidFill>
                  <a:srgbClr val="0070C0"/>
                </a:solidFill>
              </a:rPr>
              <a:t>.- Docentes titulares que no cumplan con los requisitos de antigüedad exigidos para el cargo, e Ítem </a:t>
            </a:r>
          </a:p>
          <a:p>
            <a:pPr lvl="1"/>
            <a:endParaRPr lang="en-US" sz="2800" dirty="0">
              <a:solidFill>
                <a:srgbClr val="0070C0"/>
              </a:solidFill>
            </a:endParaRPr>
          </a:p>
          <a:p>
            <a:pPr lvl="1"/>
            <a:r>
              <a:rPr lang="es-MX" sz="2800" b="1" dirty="0">
                <a:solidFill>
                  <a:schemeClr val="accent6">
                    <a:lumMod val="75000"/>
                  </a:schemeClr>
                </a:solidFill>
              </a:rPr>
              <a:t>Ítem C</a:t>
            </a:r>
            <a:r>
              <a:rPr lang="es-MX" sz="2800" dirty="0">
                <a:solidFill>
                  <a:schemeClr val="accent6">
                    <a:lumMod val="75000"/>
                  </a:schemeClr>
                </a:solidFill>
              </a:rPr>
              <a:t> Personal docente provisional del mismo inciso </a:t>
            </a:r>
            <a:r>
              <a:rPr lang="es-MX" sz="2800" dirty="0" err="1">
                <a:solidFill>
                  <a:schemeClr val="accent6">
                    <a:lumMod val="75000"/>
                  </a:schemeClr>
                </a:solidFill>
              </a:rPr>
              <a:t>escalafonario</a:t>
            </a:r>
            <a:r>
              <a:rPr lang="es-MX" sz="2800" dirty="0">
                <a:solidFill>
                  <a:schemeClr val="accent6">
                    <a:lumMod val="75000"/>
                  </a:schemeClr>
                </a:solidFill>
              </a:rPr>
              <a:t> del cargo a cubrir</a:t>
            </a:r>
            <a:endParaRPr lang="en-US" sz="2800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215082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838200" y="931182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es-MX" sz="5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¿DÓNDE ENCONTRAR ESTA INFORMACIÓN?</a:t>
            </a:r>
            <a:endParaRPr lang="en-US" sz="5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Marcador de contenido 4"/>
          <p:cNvSpPr>
            <a:spLocks noGrp="1"/>
          </p:cNvSpPr>
          <p:nvPr>
            <p:ph idx="1"/>
          </p:nvPr>
        </p:nvSpPr>
        <p:spPr>
          <a:xfrm>
            <a:off x="838200" y="2696482"/>
            <a:ext cx="10515600" cy="4351338"/>
          </a:xfrm>
        </p:spPr>
        <p:txBody>
          <a:bodyPr>
            <a:normAutofit/>
          </a:bodyPr>
          <a:lstStyle/>
          <a:p>
            <a:r>
              <a:rPr lang="es-MX" sz="4400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Estatuto del docente de la Provincia de Buenos Aires. Ley 10579. Artículo 75 E.</a:t>
            </a:r>
          </a:p>
          <a:p>
            <a:r>
              <a:rPr lang="es-MX" sz="4400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Disposición de la convocatoria a las Pruebas de Selección</a:t>
            </a:r>
            <a:endParaRPr lang="en-US" sz="4400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3412885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35429" y="365125"/>
            <a:ext cx="11379199" cy="1325563"/>
          </a:xfrm>
        </p:spPr>
        <p:txBody>
          <a:bodyPr>
            <a:noAutofit/>
          </a:bodyPr>
          <a:lstStyle/>
          <a:p>
            <a:r>
              <a:rPr lang="es-MX" sz="48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¿Quiénes conforman la Comisión Evaluadora?</a:t>
            </a:r>
            <a:endParaRPr lang="en-US" sz="48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35429" y="1825625"/>
            <a:ext cx="10918371" cy="4351338"/>
          </a:xfrm>
        </p:spPr>
        <p:txBody>
          <a:bodyPr numCol="3">
            <a:normAutofit/>
          </a:bodyPr>
          <a:lstStyle/>
          <a:p>
            <a:pPr marL="0" indent="0">
              <a:buNone/>
            </a:pPr>
            <a:r>
              <a:rPr lang="es-MX" dirty="0">
                <a:solidFill>
                  <a:srgbClr val="7030A0"/>
                </a:solidFill>
              </a:rPr>
              <a:t>PARA CARGOS DE INSPECTOR/A: </a:t>
            </a:r>
          </a:p>
          <a:p>
            <a:endParaRPr lang="es-MX" dirty="0"/>
          </a:p>
          <a:p>
            <a:r>
              <a:rPr lang="es-MX" sz="2400" dirty="0">
                <a:solidFill>
                  <a:srgbClr val="7030A0"/>
                </a:solidFill>
              </a:rPr>
              <a:t>Director del nivel o modalidad/ un asesor  </a:t>
            </a:r>
          </a:p>
          <a:p>
            <a:r>
              <a:rPr lang="es-MX" sz="2400" dirty="0">
                <a:solidFill>
                  <a:srgbClr val="7030A0"/>
                </a:solidFill>
              </a:rPr>
              <a:t>Un (1) inspector jefe </a:t>
            </a:r>
          </a:p>
          <a:p>
            <a:r>
              <a:rPr lang="es-MX" sz="2400" dirty="0">
                <a:solidFill>
                  <a:srgbClr val="7030A0"/>
                </a:solidFill>
              </a:rPr>
              <a:t>Un (1) inspectores </a:t>
            </a:r>
          </a:p>
          <a:p>
            <a:r>
              <a:rPr lang="es-MX" sz="2400" dirty="0">
                <a:solidFill>
                  <a:srgbClr val="7030A0"/>
                </a:solidFill>
              </a:rPr>
              <a:t>de área para cargos </a:t>
            </a:r>
            <a:endParaRPr lang="es-MX" dirty="0">
              <a:solidFill>
                <a:srgbClr val="7030A0"/>
              </a:solidFill>
            </a:endParaRPr>
          </a:p>
          <a:p>
            <a:pPr marL="0" indent="0">
              <a:buNone/>
            </a:pPr>
            <a:endParaRPr lang="es-MX" dirty="0">
              <a:solidFill>
                <a:srgbClr val="7030A0"/>
              </a:solidFill>
            </a:endParaRPr>
          </a:p>
          <a:p>
            <a:pPr marL="0" indent="0">
              <a:buNone/>
            </a:pPr>
            <a:r>
              <a:rPr lang="es-MX" dirty="0">
                <a:solidFill>
                  <a:schemeClr val="accent6">
                    <a:lumMod val="75000"/>
                  </a:schemeClr>
                </a:solidFill>
              </a:rPr>
              <a:t>PARA CARGO DE DIRECTOR/A: </a:t>
            </a:r>
          </a:p>
          <a:p>
            <a:pPr marL="0" indent="0">
              <a:buNone/>
            </a:pPr>
            <a:endParaRPr lang="es-MX" dirty="0">
              <a:solidFill>
                <a:schemeClr val="accent6">
                  <a:lumMod val="75000"/>
                </a:schemeClr>
              </a:solidFill>
            </a:endParaRPr>
          </a:p>
          <a:p>
            <a:r>
              <a:rPr lang="es-MX" sz="2400" dirty="0">
                <a:solidFill>
                  <a:schemeClr val="accent6">
                    <a:lumMod val="75000"/>
                  </a:schemeClr>
                </a:solidFill>
              </a:rPr>
              <a:t>Dos (2) inspectores de área. </a:t>
            </a:r>
          </a:p>
          <a:p>
            <a:r>
              <a:rPr lang="es-MX" sz="2400" dirty="0">
                <a:solidFill>
                  <a:schemeClr val="accent6">
                    <a:lumMod val="75000"/>
                  </a:schemeClr>
                </a:solidFill>
              </a:rPr>
              <a:t>Un (1) director/a </a:t>
            </a:r>
          </a:p>
          <a:p>
            <a:pPr marL="0" indent="0">
              <a:buNone/>
            </a:pPr>
            <a:endParaRPr lang="es-MX" dirty="0"/>
          </a:p>
          <a:p>
            <a:pPr marL="0" indent="0">
              <a:buNone/>
            </a:pPr>
            <a:endParaRPr lang="es-MX" dirty="0"/>
          </a:p>
          <a:p>
            <a:pPr marL="0" indent="0">
              <a:buNone/>
            </a:pPr>
            <a:endParaRPr lang="es-MX" dirty="0"/>
          </a:p>
          <a:p>
            <a:pPr marL="0" indent="0">
              <a:buNone/>
            </a:pPr>
            <a:r>
              <a:rPr lang="es-MX" dirty="0">
                <a:solidFill>
                  <a:schemeClr val="accent3">
                    <a:lumMod val="50000"/>
                  </a:schemeClr>
                </a:solidFill>
              </a:rPr>
              <a:t>PARA CARGO DE SECRETARIO/A o Jefe/A área</a:t>
            </a:r>
          </a:p>
          <a:p>
            <a:pPr marL="0" indent="0">
              <a:buNone/>
            </a:pPr>
            <a:endParaRPr lang="es-MX" dirty="0">
              <a:solidFill>
                <a:schemeClr val="accent3">
                  <a:lumMod val="50000"/>
                </a:schemeClr>
              </a:solidFill>
            </a:endParaRPr>
          </a:p>
          <a:p>
            <a:r>
              <a:rPr lang="es-MX" sz="2400" dirty="0">
                <a:solidFill>
                  <a:schemeClr val="accent3">
                    <a:lumMod val="50000"/>
                  </a:schemeClr>
                </a:solidFill>
              </a:rPr>
              <a:t>un (1) inspector de área · </a:t>
            </a:r>
          </a:p>
          <a:p>
            <a:r>
              <a:rPr lang="es-MX" sz="2400" dirty="0">
                <a:solidFill>
                  <a:schemeClr val="accent3">
                    <a:lumMod val="50000"/>
                  </a:schemeClr>
                </a:solidFill>
              </a:rPr>
              <a:t>Un (1) director/a de servicio que no </a:t>
            </a:r>
          </a:p>
          <a:p>
            <a:pPr marL="0" indent="0">
              <a:buNone/>
            </a:pPr>
            <a:r>
              <a:rPr lang="es-MX" sz="2400" dirty="0">
                <a:solidFill>
                  <a:schemeClr val="accent3">
                    <a:lumMod val="50000"/>
                  </a:schemeClr>
                </a:solidFill>
              </a:rPr>
              <a:t>sea el que se cubre · </a:t>
            </a:r>
          </a:p>
          <a:p>
            <a:r>
              <a:rPr lang="es-MX" sz="2400" dirty="0">
                <a:solidFill>
                  <a:schemeClr val="accent3">
                    <a:lumMod val="50000"/>
                  </a:schemeClr>
                </a:solidFill>
              </a:rPr>
              <a:t>Un (1) secretario o jefe/a de área</a:t>
            </a:r>
            <a:endParaRPr lang="en-US" sz="2400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99499" y="1690687"/>
            <a:ext cx="325847" cy="4091295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25534" y="1690687"/>
            <a:ext cx="325847" cy="4091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527202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173263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s-MX" sz="5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INSTANCIAS DE EVALUACIÓN</a:t>
            </a:r>
            <a:endParaRPr lang="en-US" sz="54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35000" y="1498826"/>
            <a:ext cx="6244771" cy="5032375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s-MX" sz="32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PARA JEFE/A de área,</a:t>
            </a:r>
          </a:p>
          <a:p>
            <a:pPr marL="0" indent="0">
              <a:buNone/>
            </a:pPr>
            <a:r>
              <a:rPr lang="es-MX" sz="32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SECRETARIO/A </a:t>
            </a:r>
          </a:p>
          <a:p>
            <a:pPr marL="0" indent="0">
              <a:buNone/>
            </a:pPr>
            <a:r>
              <a:rPr lang="es-MX" sz="32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y </a:t>
            </a:r>
          </a:p>
          <a:p>
            <a:pPr marL="0" indent="0">
              <a:buNone/>
            </a:pPr>
            <a:r>
              <a:rPr lang="es-MX" sz="32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DIRECTOR/A</a:t>
            </a:r>
          </a:p>
          <a:p>
            <a:pPr marL="0" indent="0">
              <a:buNone/>
            </a:pPr>
            <a:endParaRPr lang="es-MX" sz="3200" dirty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es-MX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COLOQUIO</a:t>
            </a:r>
            <a:r>
              <a:rPr lang="es-MX" dirty="0">
                <a:solidFill>
                  <a:srgbClr val="0070C0"/>
                </a:solidFill>
              </a:rPr>
              <a:t>:</a:t>
            </a:r>
          </a:p>
          <a:p>
            <a:pPr lvl="2"/>
            <a:r>
              <a:rPr lang="es-MX" sz="2800" dirty="0">
                <a:solidFill>
                  <a:srgbClr val="0070C0"/>
                </a:solidFill>
              </a:rPr>
              <a:t>Grupal </a:t>
            </a:r>
          </a:p>
          <a:p>
            <a:pPr lvl="2"/>
            <a:r>
              <a:rPr lang="es-MX" sz="2800" dirty="0">
                <a:solidFill>
                  <a:srgbClr val="0070C0"/>
                </a:solidFill>
              </a:rPr>
              <a:t>Capilla </a:t>
            </a:r>
          </a:p>
          <a:p>
            <a:pPr lvl="2"/>
            <a:r>
              <a:rPr lang="es-MX" sz="2800" dirty="0">
                <a:solidFill>
                  <a:srgbClr val="0070C0"/>
                </a:solidFill>
              </a:rPr>
              <a:t>Coloquio propiamente dicho</a:t>
            </a:r>
          </a:p>
          <a:p>
            <a:pPr marL="0" indent="0">
              <a:buNone/>
            </a:pPr>
            <a:r>
              <a:rPr lang="es-MX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ENTREVISTA</a:t>
            </a:r>
            <a:r>
              <a:rPr lang="es-MX" dirty="0">
                <a:solidFill>
                  <a:srgbClr val="0070C0"/>
                </a:solidFill>
              </a:rPr>
              <a:t>:</a:t>
            </a:r>
          </a:p>
          <a:p>
            <a:pPr lvl="2"/>
            <a:r>
              <a:rPr lang="es-MX" sz="2800" dirty="0">
                <a:solidFill>
                  <a:srgbClr val="0070C0"/>
                </a:solidFill>
              </a:rPr>
              <a:t>individual</a:t>
            </a:r>
            <a:endParaRPr lang="en-US" sz="2800" dirty="0">
              <a:solidFill>
                <a:srgbClr val="0070C0"/>
              </a:solidFill>
            </a:endParaRPr>
          </a:p>
          <a:p>
            <a:pPr marL="457200" lvl="1" indent="0">
              <a:buNone/>
            </a:pPr>
            <a:endParaRPr lang="es-MX" dirty="0"/>
          </a:p>
        </p:txBody>
      </p:sp>
      <p:sp>
        <p:nvSpPr>
          <p:cNvPr id="4" name="CuadroTexto 3"/>
          <p:cNvSpPr txBox="1"/>
          <p:nvPr/>
        </p:nvSpPr>
        <p:spPr>
          <a:xfrm>
            <a:off x="7315200" y="1498826"/>
            <a:ext cx="4470400" cy="45550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PARA INSPECTOR/A</a:t>
            </a:r>
          </a:p>
          <a:p>
            <a:endParaRPr lang="es-MX" sz="24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s-MX" sz="2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PRUEBA ESCRITA</a:t>
            </a:r>
            <a:r>
              <a:rPr lang="es-MX" sz="2400" dirty="0">
                <a:solidFill>
                  <a:srgbClr val="C00000"/>
                </a:solidFill>
              </a:rPr>
              <a:t>:</a:t>
            </a:r>
          </a:p>
          <a:p>
            <a:r>
              <a:rPr lang="es-MX" sz="2400" dirty="0">
                <a:solidFill>
                  <a:srgbClr val="C00000"/>
                </a:solidFill>
              </a:rPr>
              <a:t>Informe de visita a escuela</a:t>
            </a:r>
          </a:p>
          <a:p>
            <a:r>
              <a:rPr lang="es-MX" sz="2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COLOQUIO</a:t>
            </a:r>
            <a:r>
              <a:rPr lang="es-MX" sz="2400" dirty="0">
                <a:solidFill>
                  <a:srgbClr val="C00000"/>
                </a:solidFill>
              </a:rPr>
              <a:t>:</a:t>
            </a:r>
          </a:p>
          <a:p>
            <a:pPr lvl="2"/>
            <a:r>
              <a:rPr lang="es-MX" sz="2400" dirty="0">
                <a:solidFill>
                  <a:srgbClr val="C00000"/>
                </a:solidFill>
              </a:rPr>
              <a:t>Grupal </a:t>
            </a:r>
          </a:p>
          <a:p>
            <a:pPr lvl="2"/>
            <a:r>
              <a:rPr lang="es-MX" sz="2400" dirty="0">
                <a:solidFill>
                  <a:srgbClr val="C00000"/>
                </a:solidFill>
              </a:rPr>
              <a:t>Capilla </a:t>
            </a:r>
          </a:p>
          <a:p>
            <a:pPr lvl="2"/>
            <a:r>
              <a:rPr lang="es-MX" sz="2400" dirty="0">
                <a:solidFill>
                  <a:srgbClr val="C00000"/>
                </a:solidFill>
              </a:rPr>
              <a:t>Coloquio propiamente dicho</a:t>
            </a:r>
          </a:p>
          <a:p>
            <a:r>
              <a:rPr lang="es-MX" sz="2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ENTREVISTA</a:t>
            </a:r>
            <a:r>
              <a:rPr lang="es-MX" sz="2400" dirty="0">
                <a:solidFill>
                  <a:srgbClr val="C00000"/>
                </a:solidFill>
              </a:rPr>
              <a:t>:</a:t>
            </a:r>
          </a:p>
          <a:p>
            <a:pPr lvl="2"/>
            <a:r>
              <a:rPr lang="es-MX" sz="2400" dirty="0">
                <a:solidFill>
                  <a:srgbClr val="C00000"/>
                </a:solidFill>
              </a:rPr>
              <a:t>individual</a:t>
            </a:r>
            <a:endParaRPr lang="en-US" sz="2400" dirty="0">
              <a:solidFill>
                <a:srgbClr val="C00000"/>
              </a:solidFill>
            </a:endParaRPr>
          </a:p>
          <a:p>
            <a:endParaRPr lang="en-US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82254" y="1498826"/>
            <a:ext cx="397517" cy="4991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162508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Mano sosteniendo un signo de interrogació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0" y="-507942"/>
            <a:ext cx="2873148" cy="52561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Mano sosteniendo un signo de interrogació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65747" y="2632358"/>
            <a:ext cx="3661682" cy="52561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86707" y="1927453"/>
            <a:ext cx="10515600" cy="2852737"/>
          </a:xfrm>
        </p:spPr>
        <p:txBody>
          <a:bodyPr/>
          <a:lstStyle/>
          <a:p>
            <a:pPr algn="ctr"/>
            <a:r>
              <a:rPr lang="es-MX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 CUÁNTO SE APRUEBA </a:t>
            </a:r>
            <a:br>
              <a:rPr lang="es-MX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s-MX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</a:t>
            </a:r>
            <a:br>
              <a:rPr lang="es-MX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s-MX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CON CUÁNTO SE MERITÚA</a:t>
            </a:r>
            <a:endParaRPr lang="en-US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6493425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2838770" y="1473958"/>
            <a:ext cx="6268800" cy="3961063"/>
          </a:xfrm>
        </p:spPr>
        <p:txBody>
          <a:bodyPr/>
          <a:lstStyle/>
          <a:p>
            <a:r>
              <a:rPr lang="es-MX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 </a:t>
            </a:r>
            <a:r>
              <a:rPr lang="es-MX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aprueba</a:t>
            </a:r>
            <a:r>
              <a:rPr lang="es-MX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con </a:t>
            </a:r>
            <a:r>
              <a:rPr lang="es-MX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  <a:br>
              <a:rPr lang="es-MX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s-MX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 </a:t>
            </a:r>
            <a:br>
              <a:rPr lang="es-MX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s-MX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 </a:t>
            </a:r>
            <a:r>
              <a:rPr lang="es-MX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meritúa</a:t>
            </a:r>
            <a:r>
              <a:rPr lang="es-MX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con el promedio de </a:t>
            </a:r>
            <a:r>
              <a:rPr lang="es-MX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</a:t>
            </a:r>
            <a:endParaRPr lang="en-US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6723833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2"/>
          <a:srcRect l="34022" t="21268" r="14152" b="6765"/>
          <a:stretch/>
        </p:blipFill>
        <p:spPr>
          <a:xfrm>
            <a:off x="1296536" y="-273309"/>
            <a:ext cx="9130352" cy="7158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685165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Diversos útiles escolares sobre fondo blanco. Foto Premium 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558" t="2024" r="-12143" b="-2024"/>
          <a:stretch/>
        </p:blipFill>
        <p:spPr bwMode="auto">
          <a:xfrm rot="16200000">
            <a:off x="2996508" y="-6443108"/>
            <a:ext cx="6684306" cy="124741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Marcador de contenido 2"/>
          <p:cNvSpPr>
            <a:spLocks noGrp="1"/>
          </p:cNvSpPr>
          <p:nvPr>
            <p:ph type="body" idx="1"/>
          </p:nvPr>
        </p:nvSpPr>
        <p:spPr>
          <a:xfrm>
            <a:off x="831850" y="3415755"/>
            <a:ext cx="10515600" cy="2602908"/>
          </a:xfrm>
        </p:spPr>
        <p:txBody>
          <a:bodyPr>
            <a:noAutofit/>
          </a:bodyPr>
          <a:lstStyle/>
          <a:p>
            <a:r>
              <a:rPr lang="es-MX" sz="80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Leer con detenimiento el temario y la bibliografía</a:t>
            </a:r>
            <a:endParaRPr lang="en-US" sz="80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69531601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37"/>
          <p:cNvSpPr/>
          <p:nvPr/>
        </p:nvSpPr>
        <p:spPr>
          <a:xfrm>
            <a:off x="4302567" y="949600"/>
            <a:ext cx="3594400" cy="14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246" name="Google Shape;246;p37"/>
          <p:cNvSpPr txBox="1">
            <a:spLocks noGrp="1"/>
          </p:cNvSpPr>
          <p:nvPr>
            <p:ph type="title" idx="6"/>
          </p:nvPr>
        </p:nvSpPr>
        <p:spPr>
          <a:xfrm>
            <a:off x="415600" y="158129"/>
            <a:ext cx="11360800" cy="763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r>
              <a:rPr lang="es-MX" sz="4267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ANÁLISIS TEMARIO</a:t>
            </a:r>
            <a:endParaRPr sz="4267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47" name="Google Shape;247;p37"/>
          <p:cNvSpPr/>
          <p:nvPr/>
        </p:nvSpPr>
        <p:spPr>
          <a:xfrm>
            <a:off x="4295200" y="4463200"/>
            <a:ext cx="3601600" cy="1585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248" name="Google Shape;248;p37"/>
          <p:cNvSpPr/>
          <p:nvPr/>
        </p:nvSpPr>
        <p:spPr>
          <a:xfrm>
            <a:off x="6757067" y="1939967"/>
            <a:ext cx="3601600" cy="1585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249" name="Google Shape;249;p37"/>
          <p:cNvSpPr/>
          <p:nvPr/>
        </p:nvSpPr>
        <p:spPr>
          <a:xfrm>
            <a:off x="1833367" y="1939967"/>
            <a:ext cx="3601600" cy="15852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250" name="Google Shape;250;p37"/>
          <p:cNvSpPr txBox="1">
            <a:spLocks noGrp="1"/>
          </p:cNvSpPr>
          <p:nvPr>
            <p:ph type="title"/>
          </p:nvPr>
        </p:nvSpPr>
        <p:spPr>
          <a:xfrm>
            <a:off x="2024351" y="1939084"/>
            <a:ext cx="3219600" cy="6092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b" anchorCtr="0">
            <a:noAutofit/>
          </a:bodyPr>
          <a:lstStyle/>
          <a:p>
            <a:r>
              <a:rPr lang="en" dirty="0">
                <a:solidFill>
                  <a:schemeClr val="bg1"/>
                </a:solidFill>
              </a:rPr>
              <a:t>EJE 1</a:t>
            </a:r>
            <a:endParaRPr dirty="0">
              <a:solidFill>
                <a:schemeClr val="bg1"/>
              </a:solidFill>
            </a:endParaRPr>
          </a:p>
        </p:txBody>
      </p:sp>
      <p:sp>
        <p:nvSpPr>
          <p:cNvPr id="251" name="Google Shape;251;p37"/>
          <p:cNvSpPr txBox="1">
            <a:spLocks noGrp="1"/>
          </p:cNvSpPr>
          <p:nvPr>
            <p:ph type="subTitle" idx="1"/>
          </p:nvPr>
        </p:nvSpPr>
        <p:spPr>
          <a:xfrm>
            <a:off x="2342351" y="2555433"/>
            <a:ext cx="2583600" cy="8112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marL="0" indent="0"/>
            <a:r>
              <a:rPr lang="es-MX" b="1" dirty="0">
                <a:solidFill>
                  <a:schemeClr val="bg1"/>
                </a:solidFill>
              </a:rPr>
              <a:t>ESTADO, SISTEMA Y POLÍTICAS EDUCATIVAS</a:t>
            </a:r>
            <a:endParaRPr b="1" dirty="0">
              <a:solidFill>
                <a:schemeClr val="bg1"/>
              </a:solidFill>
            </a:endParaRPr>
          </a:p>
        </p:txBody>
      </p:sp>
      <p:sp>
        <p:nvSpPr>
          <p:cNvPr id="252" name="Google Shape;252;p37"/>
          <p:cNvSpPr txBox="1">
            <a:spLocks noGrp="1"/>
          </p:cNvSpPr>
          <p:nvPr>
            <p:ph type="title" idx="2"/>
          </p:nvPr>
        </p:nvSpPr>
        <p:spPr>
          <a:xfrm>
            <a:off x="6948001" y="1825650"/>
            <a:ext cx="3219600" cy="6092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b" anchorCtr="0">
            <a:noAutofit/>
          </a:bodyPr>
          <a:lstStyle/>
          <a:p>
            <a:r>
              <a:rPr lang="en" dirty="0">
                <a:solidFill>
                  <a:schemeClr val="bg1"/>
                </a:solidFill>
              </a:rPr>
              <a:t>EJE 2</a:t>
            </a:r>
            <a:endParaRPr dirty="0">
              <a:solidFill>
                <a:schemeClr val="bg1"/>
              </a:solidFill>
            </a:endParaRPr>
          </a:p>
        </p:txBody>
      </p:sp>
      <p:sp>
        <p:nvSpPr>
          <p:cNvPr id="253" name="Google Shape;253;p37"/>
          <p:cNvSpPr txBox="1">
            <a:spLocks noGrp="1"/>
          </p:cNvSpPr>
          <p:nvPr>
            <p:ph type="subTitle" idx="3"/>
          </p:nvPr>
        </p:nvSpPr>
        <p:spPr>
          <a:xfrm>
            <a:off x="6657686" y="2321600"/>
            <a:ext cx="3800229" cy="8112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marL="0" indent="0">
              <a:buClr>
                <a:schemeClr val="dk1"/>
              </a:buClr>
              <a:buSzPts val="1100"/>
            </a:pPr>
            <a:r>
              <a:rPr lang="es-MX" b="1" dirty="0">
                <a:solidFill>
                  <a:schemeClr val="bg1"/>
                </a:solidFill>
              </a:rPr>
              <a:t>LINEAMIENTOS POLÍTICOS, INSTITUCIONALES Y PEDAGÓGICOS DEL NIVEL O MODALIDAD</a:t>
            </a:r>
            <a:endParaRPr b="1" dirty="0">
              <a:solidFill>
                <a:schemeClr val="bg1"/>
              </a:solidFill>
            </a:endParaRPr>
          </a:p>
        </p:txBody>
      </p:sp>
      <p:sp>
        <p:nvSpPr>
          <p:cNvPr id="254" name="Google Shape;254;p37"/>
          <p:cNvSpPr txBox="1">
            <a:spLocks noGrp="1"/>
          </p:cNvSpPr>
          <p:nvPr>
            <p:ph type="title" idx="4"/>
          </p:nvPr>
        </p:nvSpPr>
        <p:spPr>
          <a:xfrm>
            <a:off x="4486200" y="4530100"/>
            <a:ext cx="3219600" cy="6092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b" anchorCtr="0">
            <a:noAutofit/>
          </a:bodyPr>
          <a:lstStyle/>
          <a:p>
            <a:r>
              <a:rPr lang="en" dirty="0">
                <a:solidFill>
                  <a:schemeClr val="bg1"/>
                </a:solidFill>
              </a:rPr>
              <a:t>EJE 3</a:t>
            </a:r>
            <a:endParaRPr dirty="0">
              <a:solidFill>
                <a:schemeClr val="bg1"/>
              </a:solidFill>
            </a:endParaRPr>
          </a:p>
        </p:txBody>
      </p:sp>
      <p:sp>
        <p:nvSpPr>
          <p:cNvPr id="255" name="Google Shape;255;p37"/>
          <p:cNvSpPr txBox="1">
            <a:spLocks noGrp="1"/>
          </p:cNvSpPr>
          <p:nvPr>
            <p:ph type="subTitle" idx="5"/>
          </p:nvPr>
        </p:nvSpPr>
        <p:spPr>
          <a:xfrm>
            <a:off x="4302567" y="5004233"/>
            <a:ext cx="3601600" cy="8112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marL="0" indent="0"/>
            <a:r>
              <a:rPr lang="es-MX" b="1" dirty="0">
                <a:solidFill>
                  <a:schemeClr val="bg1"/>
                </a:solidFill>
              </a:rPr>
              <a:t>LAS PRÁCTICAS DE CONDUCCIÓN DE ACUERDO AL CARGO QUE ASPIRAN</a:t>
            </a:r>
            <a:endParaRPr b="1" dirty="0">
              <a:solidFill>
                <a:schemeClr val="bg1"/>
              </a:solidFill>
            </a:endParaRPr>
          </a:p>
        </p:txBody>
      </p:sp>
      <p:cxnSp>
        <p:nvCxnSpPr>
          <p:cNvPr id="256" name="Google Shape;256;p37"/>
          <p:cNvCxnSpPr>
            <a:endCxn id="248" idx="1"/>
          </p:cNvCxnSpPr>
          <p:nvPr/>
        </p:nvCxnSpPr>
        <p:spPr>
          <a:xfrm>
            <a:off x="5435067" y="2732567"/>
            <a:ext cx="13220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57" name="Google Shape;257;p37"/>
          <p:cNvCxnSpPr/>
          <p:nvPr/>
        </p:nvCxnSpPr>
        <p:spPr>
          <a:xfrm rot="10800000">
            <a:off x="6096000" y="2727200"/>
            <a:ext cx="0" cy="173600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178062668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/>
          <p:cNvPicPr>
            <a:picLocks noChangeAspect="1"/>
          </p:cNvPicPr>
          <p:nvPr/>
        </p:nvPicPr>
        <p:blipFill rotWithShape="1">
          <a:blip r:embed="rId2"/>
          <a:srcRect l="34366" t="22009" r="12873" b="9321"/>
          <a:stretch/>
        </p:blipFill>
        <p:spPr>
          <a:xfrm>
            <a:off x="1787858" y="102283"/>
            <a:ext cx="9089408" cy="6651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5758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33453" t="20975" r="12684" b="5096"/>
          <a:stretch/>
        </p:blipFill>
        <p:spPr>
          <a:xfrm>
            <a:off x="1983545" y="-38790"/>
            <a:ext cx="8782432" cy="6777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941318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33828" t="23515" r="12942"/>
          <a:stretch/>
        </p:blipFill>
        <p:spPr>
          <a:xfrm>
            <a:off x="1552484" y="74401"/>
            <a:ext cx="9120065" cy="7367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953781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ítulo 2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ubtítulo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9575" y="-228600"/>
            <a:ext cx="13011150" cy="731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649296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Diversos útiles escolares sobre fondo blanco. Foto Premium 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558" t="2024" r="-12143" b="-2024"/>
          <a:stretch/>
        </p:blipFill>
        <p:spPr bwMode="auto">
          <a:xfrm rot="16200000">
            <a:off x="2996508" y="-6443108"/>
            <a:ext cx="6684306" cy="124741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Marcador de contenido 2"/>
          <p:cNvSpPr>
            <a:spLocks noGrp="1"/>
          </p:cNvSpPr>
          <p:nvPr>
            <p:ph type="body" idx="1"/>
          </p:nvPr>
        </p:nvSpPr>
        <p:spPr>
          <a:xfrm>
            <a:off x="831850" y="3415755"/>
            <a:ext cx="10515600" cy="1500187"/>
          </a:xfrm>
        </p:spPr>
        <p:txBody>
          <a:bodyPr>
            <a:noAutofit/>
          </a:bodyPr>
          <a:lstStyle/>
          <a:p>
            <a:r>
              <a:rPr lang="es-MX" sz="80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Organización del material</a:t>
            </a:r>
            <a:endParaRPr lang="en-US" sz="80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13139351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Libretas de colores apiladas Foto grati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08339" y="2144572"/>
            <a:ext cx="2853033" cy="19005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10" descr="Concepto de archivos de transferencia de página de destino vector gratuito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090"/>
          <a:stretch/>
        </p:blipFill>
        <p:spPr bwMode="auto">
          <a:xfrm>
            <a:off x="0" y="4929873"/>
            <a:ext cx="3255538" cy="1928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ítulo 5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s-MX" sz="72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Organización</a:t>
            </a:r>
            <a:r>
              <a:rPr lang="es-MX" sz="80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del material</a:t>
            </a:r>
            <a:endParaRPr lang="en-US" sz="80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Marcador de contenido 6"/>
          <p:cNvSpPr>
            <a:spLocks noGrp="1"/>
          </p:cNvSpPr>
          <p:nvPr>
            <p:ph idx="1"/>
          </p:nvPr>
        </p:nvSpPr>
        <p:spPr>
          <a:xfrm>
            <a:off x="2405742" y="2144572"/>
            <a:ext cx="10515600" cy="4351338"/>
          </a:xfrm>
        </p:spPr>
        <p:txBody>
          <a:bodyPr>
            <a:normAutofit/>
          </a:bodyPr>
          <a:lstStyle/>
          <a:p>
            <a:r>
              <a:rPr lang="es-MX" sz="6000" dirty="0"/>
              <a:t>Tener todo el material</a:t>
            </a:r>
          </a:p>
          <a:p>
            <a:r>
              <a:rPr lang="es-MX" sz="6000" dirty="0">
                <a:solidFill>
                  <a:srgbClr val="FF0066"/>
                </a:solidFill>
              </a:rPr>
              <a:t>Aprender a organizarlo</a:t>
            </a:r>
          </a:p>
          <a:p>
            <a:r>
              <a:rPr lang="es-MX" sz="6000" dirty="0"/>
              <a:t>Armar un orden de estudio</a:t>
            </a:r>
          </a:p>
          <a:p>
            <a:r>
              <a:rPr lang="es-MX" sz="6000" dirty="0">
                <a:solidFill>
                  <a:srgbClr val="FF0066"/>
                </a:solidFill>
              </a:rPr>
              <a:t>Crear hábitos</a:t>
            </a:r>
            <a:endParaRPr lang="en-US" sz="6000" dirty="0">
              <a:solidFill>
                <a:srgbClr val="FF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006019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EJE 1</a:t>
            </a:r>
            <a:endParaRPr lang="en-US" sz="32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Subtítulo 7"/>
          <p:cNvSpPr>
            <a:spLocks noGrp="1"/>
          </p:cNvSpPr>
          <p:nvPr>
            <p:ph type="subTitle" idx="1"/>
          </p:nvPr>
        </p:nvSpPr>
        <p:spPr>
          <a:xfrm>
            <a:off x="2342351" y="2555433"/>
            <a:ext cx="2583600" cy="1020280"/>
          </a:xfrm>
        </p:spPr>
        <p:txBody>
          <a:bodyPr/>
          <a:lstStyle/>
          <a:p>
            <a:r>
              <a:rPr lang="es-MX" dirty="0"/>
              <a:t>Bibliografía</a:t>
            </a:r>
          </a:p>
          <a:p>
            <a:r>
              <a:rPr lang="es-MX" dirty="0"/>
              <a:t>Marco normativo</a:t>
            </a:r>
          </a:p>
          <a:p>
            <a:r>
              <a:rPr lang="es-MX" dirty="0"/>
              <a:t>Documentos</a:t>
            </a:r>
            <a:endParaRPr lang="en-US" dirty="0"/>
          </a:p>
        </p:txBody>
      </p:sp>
      <p:sp>
        <p:nvSpPr>
          <p:cNvPr id="9" name="Título 8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es-MX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EJE</a:t>
            </a:r>
            <a:r>
              <a:rPr lang="es-MX" dirty="0"/>
              <a:t> </a:t>
            </a:r>
            <a:r>
              <a:rPr lang="es-MX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endParaRPr lang="en-US" sz="32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Subtítulo 9"/>
          <p:cNvSpPr>
            <a:spLocks noGrp="1"/>
          </p:cNvSpPr>
          <p:nvPr>
            <p:ph type="subTitle" idx="3"/>
          </p:nvPr>
        </p:nvSpPr>
        <p:spPr/>
        <p:txBody>
          <a:bodyPr/>
          <a:lstStyle/>
          <a:p>
            <a:r>
              <a:rPr lang="es-MX" dirty="0"/>
              <a:t>Bibliografía</a:t>
            </a:r>
          </a:p>
          <a:p>
            <a:r>
              <a:rPr lang="es-MX" dirty="0"/>
              <a:t>Marco normativo</a:t>
            </a:r>
          </a:p>
          <a:p>
            <a:r>
              <a:rPr lang="es-MX" dirty="0"/>
              <a:t>Documentos</a:t>
            </a:r>
            <a:endParaRPr lang="en-US" dirty="0"/>
          </a:p>
        </p:txBody>
      </p:sp>
      <p:sp>
        <p:nvSpPr>
          <p:cNvPr id="11" name="Título 10"/>
          <p:cNvSpPr>
            <a:spLocks noGrp="1"/>
          </p:cNvSpPr>
          <p:nvPr>
            <p:ph type="title" idx="4"/>
          </p:nvPr>
        </p:nvSpPr>
        <p:spPr/>
        <p:txBody>
          <a:bodyPr/>
          <a:lstStyle/>
          <a:p>
            <a:r>
              <a:rPr lang="es-MX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EJE 3</a:t>
            </a:r>
            <a:endParaRPr lang="en-US" sz="32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Subtítulo 11"/>
          <p:cNvSpPr>
            <a:spLocks noGrp="1"/>
          </p:cNvSpPr>
          <p:nvPr>
            <p:ph type="subTitle" idx="5"/>
          </p:nvPr>
        </p:nvSpPr>
        <p:spPr/>
        <p:txBody>
          <a:bodyPr/>
          <a:lstStyle/>
          <a:p>
            <a:r>
              <a:rPr lang="es-MX" dirty="0"/>
              <a:t>Bibliografía</a:t>
            </a:r>
          </a:p>
          <a:p>
            <a:r>
              <a:rPr lang="es-MX" dirty="0"/>
              <a:t>Marco normativo</a:t>
            </a:r>
          </a:p>
          <a:p>
            <a:r>
              <a:rPr lang="es-MX" dirty="0"/>
              <a:t>Documentos</a:t>
            </a:r>
            <a:endParaRPr lang="en-US" dirty="0"/>
          </a:p>
        </p:txBody>
      </p:sp>
      <p:sp>
        <p:nvSpPr>
          <p:cNvPr id="13" name="Título 12"/>
          <p:cNvSpPr>
            <a:spLocks noGrp="1"/>
          </p:cNvSpPr>
          <p:nvPr>
            <p:ph type="title" idx="6"/>
          </p:nvPr>
        </p:nvSpPr>
        <p:spPr/>
        <p:txBody>
          <a:bodyPr/>
          <a:lstStyle/>
          <a:p>
            <a:r>
              <a:rPr lang="es-MX" sz="4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 MATERIAL DE ESTUDIO ESTA DIVIDIDO </a:t>
            </a:r>
            <a:br>
              <a:rPr lang="es-MX" sz="4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s-MX" sz="4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 LOS TRES EJES</a:t>
            </a:r>
            <a:endParaRPr lang="en-US" sz="40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Flecha izquierda, derecha y arriba 13"/>
          <p:cNvSpPr/>
          <p:nvPr/>
        </p:nvSpPr>
        <p:spPr>
          <a:xfrm rot="10800000">
            <a:off x="5571803" y="2476727"/>
            <a:ext cx="1287251" cy="1323832"/>
          </a:xfrm>
          <a:prstGeom prst="leftRigh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441668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86573" y="114394"/>
            <a:ext cx="5825541" cy="5590370"/>
          </a:xfrm>
        </p:spPr>
        <p:txBody>
          <a:bodyPr/>
          <a:lstStyle/>
          <a:p>
            <a:r>
              <a:rPr lang="es-MX" sz="5400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Tenemos en nuestras </a:t>
            </a:r>
            <a:r>
              <a:rPr lang="es-MX" sz="5400" b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aulas virtuales </a:t>
            </a:r>
            <a:r>
              <a:rPr lang="es-MX" sz="5400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la bibliografía para todos los niveles y modalidades y </a:t>
            </a:r>
            <a:br>
              <a:rPr lang="es-MX" sz="5400" dirty="0">
                <a:solidFill>
                  <a:schemeClr val="accent5">
                    <a:lumMod val="75000"/>
                  </a:schemeClr>
                </a:solidFill>
                <a:latin typeface="+mn-lt"/>
              </a:rPr>
            </a:br>
            <a:r>
              <a:rPr lang="es-MX" sz="5400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un recorrido que les permitirá organizarse</a:t>
            </a:r>
            <a:endParaRPr lang="en-US" sz="5400" dirty="0">
              <a:solidFill>
                <a:schemeClr val="accent5">
                  <a:lumMod val="75000"/>
                </a:schemeClr>
              </a:solidFill>
              <a:latin typeface="+mn-lt"/>
            </a:endParaRPr>
          </a:p>
        </p:txBody>
      </p:sp>
      <p:pic>
        <p:nvPicPr>
          <p:cNvPr id="2050" name="Picture 2" descr="Material de oficina; ordenador portátil; taza de café y anteojos sobre fondo blanco Foto grati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2114" y="1"/>
            <a:ext cx="5979886" cy="6980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8996476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Diversos útiles escolares sobre fondo blanco. Foto Premium 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558" t="2024" r="-12143" b="-2024"/>
          <a:stretch/>
        </p:blipFill>
        <p:spPr bwMode="auto">
          <a:xfrm rot="16200000">
            <a:off x="2894908" y="-6443108"/>
            <a:ext cx="6684306" cy="124741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09021" y="2828855"/>
            <a:ext cx="10515600" cy="2852737"/>
          </a:xfrm>
        </p:spPr>
        <p:txBody>
          <a:bodyPr>
            <a:normAutofit/>
          </a:bodyPr>
          <a:lstStyle/>
          <a:p>
            <a:r>
              <a:rPr lang="es-MX" sz="7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RECORRIDO POR EL CAMPUS VIRTUAL</a:t>
            </a:r>
            <a:endParaRPr lang="en-US" sz="7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7057228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Diversos útiles escolares sobre fondo blanco. Foto Premium 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558" t="2024" r="-12143" b="-2024"/>
          <a:stretch/>
        </p:blipFill>
        <p:spPr bwMode="auto">
          <a:xfrm rot="16200000">
            <a:off x="2894908" y="-6443108"/>
            <a:ext cx="6684306" cy="124741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¿CÓMO ORGANIZAR LA BIBLIOGRAFÍA?</a:t>
            </a:r>
            <a:endParaRPr lang="en-US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Marcador de contenido 4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s-MX" sz="3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Organizarla por temas es lo más conveniente</a:t>
            </a:r>
            <a:endParaRPr lang="en-US" sz="36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8902553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25803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s-MX" sz="5400" b="1" dirty="0">
                <a:solidFill>
                  <a:srgbClr val="FF435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¿Qué temas salen habitualmente?</a:t>
            </a:r>
            <a:endParaRPr lang="en-US" sz="5400" b="1" dirty="0">
              <a:solidFill>
                <a:srgbClr val="FF435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s-MX" dirty="0"/>
          </a:p>
          <a:p>
            <a:endParaRPr lang="es-MX" dirty="0"/>
          </a:p>
          <a:p>
            <a:endParaRPr lang="es-MX" dirty="0"/>
          </a:p>
          <a:p>
            <a:pPr marL="0" indent="0">
              <a:buNone/>
            </a:pPr>
            <a:endParaRPr lang="es-MX" dirty="0"/>
          </a:p>
          <a:p>
            <a:endParaRPr lang="en-US" dirty="0"/>
          </a:p>
        </p:txBody>
      </p:sp>
      <p:graphicFrame>
        <p:nvGraphicFramePr>
          <p:cNvPr id="5" name="Tabla 4"/>
          <p:cNvGraphicFramePr>
            <a:graphicFrameLocks noGrp="1"/>
          </p:cNvGraphicFramePr>
          <p:nvPr/>
        </p:nvGraphicFramePr>
        <p:xfrm>
          <a:off x="419100" y="1583593"/>
          <a:ext cx="11353800" cy="691896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5676900">
                  <a:extLst>
                    <a:ext uri="{9D8B030D-6E8A-4147-A177-3AD203B41FA5}">
                      <a16:colId xmlns:a16="http://schemas.microsoft.com/office/drawing/2014/main" val="3416519474"/>
                    </a:ext>
                  </a:extLst>
                </a:gridCol>
                <a:gridCol w="5676900">
                  <a:extLst>
                    <a:ext uri="{9D8B030D-6E8A-4147-A177-3AD203B41FA5}">
                      <a16:colId xmlns:a16="http://schemas.microsoft.com/office/drawing/2014/main" val="1666321302"/>
                    </a:ext>
                  </a:extLst>
                </a:gridCol>
              </a:tblGrid>
              <a:tr h="4680047">
                <a:tc>
                  <a:txBody>
                    <a:bodyPr/>
                    <a:lstStyle/>
                    <a:p>
                      <a:pPr marL="457200" indent="-457200">
                        <a:buFont typeface="Arial" panose="020B0604020202020204" pitchFamily="34" charset="0"/>
                        <a:buChar char="•"/>
                      </a:pPr>
                      <a:r>
                        <a:rPr lang="es-MX" sz="3200" dirty="0">
                          <a:solidFill>
                            <a:schemeClr val="tx1"/>
                          </a:solidFill>
                        </a:rPr>
                        <a:t>Evaluación</a:t>
                      </a:r>
                    </a:p>
                    <a:p>
                      <a:pPr marL="457200" indent="-457200">
                        <a:buFont typeface="Arial" panose="020B0604020202020204" pitchFamily="34" charset="0"/>
                        <a:buChar char="•"/>
                      </a:pPr>
                      <a:r>
                        <a:rPr lang="es-MX" sz="3200" dirty="0">
                          <a:solidFill>
                            <a:srgbClr val="00B050"/>
                          </a:solidFill>
                        </a:rPr>
                        <a:t>Articulación </a:t>
                      </a:r>
                    </a:p>
                    <a:p>
                      <a:pPr marL="457200" indent="-457200">
                        <a:buFont typeface="Arial" panose="020B0604020202020204" pitchFamily="34" charset="0"/>
                        <a:buChar char="•"/>
                      </a:pPr>
                      <a:r>
                        <a:rPr lang="es-MX" sz="3200" dirty="0">
                          <a:solidFill>
                            <a:srgbClr val="0070C0"/>
                          </a:solidFill>
                        </a:rPr>
                        <a:t>Prácticas del lenguaje</a:t>
                      </a:r>
                    </a:p>
                    <a:p>
                      <a:pPr marL="457200" indent="-457200">
                        <a:buFont typeface="Arial" panose="020B0604020202020204" pitchFamily="34" charset="0"/>
                        <a:buChar char="•"/>
                      </a:pPr>
                      <a:r>
                        <a:rPr lang="es-MX" sz="3200" dirty="0">
                          <a:solidFill>
                            <a:schemeClr val="tx1"/>
                          </a:solidFill>
                        </a:rPr>
                        <a:t>Matemática</a:t>
                      </a:r>
                    </a:p>
                    <a:p>
                      <a:pPr marL="457200" indent="-457200">
                        <a:buFont typeface="Arial" panose="020B0604020202020204" pitchFamily="34" charset="0"/>
                        <a:buChar char="•"/>
                      </a:pPr>
                      <a:r>
                        <a:rPr lang="es-MX" sz="3200" dirty="0">
                          <a:solidFill>
                            <a:srgbClr val="00B050"/>
                          </a:solidFill>
                        </a:rPr>
                        <a:t>Ciencias Sociales</a:t>
                      </a:r>
                    </a:p>
                    <a:p>
                      <a:pPr marL="457200" indent="-457200">
                        <a:buFont typeface="Arial" panose="020B0604020202020204" pitchFamily="34" charset="0"/>
                        <a:buChar char="•"/>
                      </a:pPr>
                      <a:r>
                        <a:rPr lang="es-MX" sz="3200" dirty="0">
                          <a:solidFill>
                            <a:srgbClr val="0070C0"/>
                          </a:solidFill>
                        </a:rPr>
                        <a:t>Ciencias Naturales</a:t>
                      </a:r>
                    </a:p>
                    <a:p>
                      <a:pPr marL="457200" indent="-457200">
                        <a:buFont typeface="Arial" panose="020B0604020202020204" pitchFamily="34" charset="0"/>
                        <a:buChar char="•"/>
                      </a:pPr>
                      <a:r>
                        <a:rPr lang="es-MX" sz="3200" dirty="0">
                          <a:solidFill>
                            <a:schemeClr val="tx1"/>
                          </a:solidFill>
                        </a:rPr>
                        <a:t>Ausentismo</a:t>
                      </a:r>
                    </a:p>
                    <a:p>
                      <a:pPr marL="457200" indent="-457200">
                        <a:buFont typeface="Arial" panose="020B0604020202020204" pitchFamily="34" charset="0"/>
                        <a:buChar char="•"/>
                      </a:pPr>
                      <a:r>
                        <a:rPr lang="es-MX" sz="3200" dirty="0">
                          <a:solidFill>
                            <a:srgbClr val="00B050"/>
                          </a:solidFill>
                        </a:rPr>
                        <a:t>Inclusión </a:t>
                      </a:r>
                    </a:p>
                    <a:p>
                      <a:pPr marL="457200" indent="-457200">
                        <a:buFont typeface="Arial" panose="020B0604020202020204" pitchFamily="34" charset="0"/>
                        <a:buChar char="•"/>
                      </a:pPr>
                      <a:r>
                        <a:rPr lang="es-MX" sz="3200" dirty="0">
                          <a:solidFill>
                            <a:schemeClr val="tx1"/>
                          </a:solidFill>
                        </a:rPr>
                        <a:t>TIC</a:t>
                      </a:r>
                    </a:p>
                    <a:p>
                      <a:pPr marL="457200" indent="-457200">
                        <a:buFont typeface="Arial" panose="020B0604020202020204" pitchFamily="34" charset="0"/>
                        <a:buChar char="•"/>
                      </a:pPr>
                      <a:r>
                        <a:rPr lang="es-MX" sz="3200" dirty="0">
                          <a:solidFill>
                            <a:srgbClr val="0070C0"/>
                          </a:solidFill>
                        </a:rPr>
                        <a:t>COMUNICACIÓN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0" indent="-457200">
                        <a:buFont typeface="Arial" panose="020B0604020202020204" pitchFamily="34" charset="0"/>
                        <a:buChar char="•"/>
                      </a:pPr>
                      <a:r>
                        <a:rPr lang="es-MX" sz="3200" b="1" kern="1200" dirty="0">
                          <a:solidFill>
                            <a:srgbClr val="00B050"/>
                          </a:solidFill>
                          <a:latin typeface="+mn-lt"/>
                          <a:ea typeface="+mn-ea"/>
                          <a:cs typeface="+mn-cs"/>
                        </a:rPr>
                        <a:t>Plan de continuidad</a:t>
                      </a:r>
                      <a:r>
                        <a:rPr lang="es-MX" sz="3200" b="1" kern="1200" baseline="0" dirty="0">
                          <a:solidFill>
                            <a:srgbClr val="00B050"/>
                          </a:solidFill>
                          <a:latin typeface="+mn-lt"/>
                          <a:ea typeface="+mn-ea"/>
                          <a:cs typeface="+mn-cs"/>
                        </a:rPr>
                        <a:t> pedagógica</a:t>
                      </a:r>
                    </a:p>
                    <a:p>
                      <a:pPr marL="457200" indent="-457200">
                        <a:buFont typeface="Arial" panose="020B0604020202020204" pitchFamily="34" charset="0"/>
                        <a:buChar char="•"/>
                      </a:pPr>
                      <a:r>
                        <a:rPr lang="es-MX" sz="3200" b="1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Plan de intervención de riesgos</a:t>
                      </a:r>
                    </a:p>
                    <a:p>
                      <a:pPr marL="457200" indent="-457200">
                        <a:buFont typeface="Arial" panose="020B0604020202020204" pitchFamily="34" charset="0"/>
                        <a:buChar char="•"/>
                      </a:pPr>
                      <a:r>
                        <a:rPr lang="es-MX" sz="3200" b="1" kern="1200" baseline="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ESI</a:t>
                      </a:r>
                    </a:p>
                    <a:p>
                      <a:pPr marL="457200" indent="-457200">
                        <a:buFont typeface="Arial" panose="020B0604020202020204" pitchFamily="34" charset="0"/>
                        <a:buChar char="•"/>
                      </a:pPr>
                      <a:r>
                        <a:rPr lang="es-MX" sz="3200" b="1" kern="1200" baseline="0" dirty="0">
                          <a:solidFill>
                            <a:srgbClr val="00B050"/>
                          </a:solidFill>
                          <a:latin typeface="+mn-lt"/>
                          <a:ea typeface="+mn-ea"/>
                          <a:cs typeface="+mn-cs"/>
                        </a:rPr>
                        <a:t>Juego para inicial</a:t>
                      </a:r>
                    </a:p>
                    <a:p>
                      <a:pPr marL="457200" indent="-457200">
                        <a:buFont typeface="Arial" panose="020B0604020202020204" pitchFamily="34" charset="0"/>
                        <a:buChar char="•"/>
                      </a:pPr>
                      <a:r>
                        <a:rPr lang="es-MX" sz="3200" b="1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Conflicto</a:t>
                      </a:r>
                    </a:p>
                    <a:p>
                      <a:pPr marL="457200" indent="-457200">
                        <a:buFont typeface="Arial" panose="020B0604020202020204" pitchFamily="34" charset="0"/>
                        <a:buChar char="•"/>
                      </a:pPr>
                      <a:r>
                        <a:rPr lang="es-MX" sz="3200" b="1" kern="1200" baseline="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AIC</a:t>
                      </a:r>
                    </a:p>
                    <a:p>
                      <a:pPr marL="457200" indent="-457200">
                        <a:buFont typeface="Arial" panose="020B0604020202020204" pitchFamily="34" charset="0"/>
                        <a:buChar char="•"/>
                      </a:pPr>
                      <a:r>
                        <a:rPr lang="es-MX" sz="3200" b="1" kern="1200" baseline="0" dirty="0">
                          <a:solidFill>
                            <a:srgbClr val="00B050"/>
                          </a:solidFill>
                          <a:latin typeface="+mn-lt"/>
                          <a:ea typeface="+mn-ea"/>
                          <a:cs typeface="+mn-cs"/>
                        </a:rPr>
                        <a:t>SALIDAS EDUCATIVAS</a:t>
                      </a:r>
                    </a:p>
                    <a:p>
                      <a:pPr marL="457200" indent="-457200">
                        <a:buFont typeface="Arial" panose="020B0604020202020204" pitchFamily="34" charset="0"/>
                        <a:buChar char="•"/>
                      </a:pPr>
                      <a:r>
                        <a:rPr lang="es-MX" sz="3200" b="1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EFEMERIDES</a:t>
                      </a:r>
                    </a:p>
                    <a:p>
                      <a:pPr marL="457200" indent="-457200">
                        <a:buFont typeface="Arial" panose="020B0604020202020204" pitchFamily="34" charset="0"/>
                        <a:buChar char="•"/>
                      </a:pPr>
                      <a:r>
                        <a:rPr lang="es-MX" sz="3200" b="1" kern="1200" baseline="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Etcétera</a:t>
                      </a:r>
                      <a:r>
                        <a:rPr lang="es-MX" sz="3200" b="1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457200" indent="-457200">
                        <a:buFont typeface="Arial" panose="020B0604020202020204" pitchFamily="34" charset="0"/>
                        <a:buChar char="•"/>
                      </a:pPr>
                      <a:endParaRPr lang="es-MX" sz="3200" b="1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457200" indent="-457200">
                        <a:buFont typeface="Arial" panose="020B0604020202020204" pitchFamily="34" charset="0"/>
                        <a:buChar char="•"/>
                      </a:pPr>
                      <a:endParaRPr lang="es-MX" sz="3200" b="1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sz="32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207559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3359164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Marcador de contenido 5" descr="Kostenloses Foto zum Thema: &lt;strong&gt;agenda&lt;/strong&gt;, arbeitsplatz, ausschalten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010500" y="676501"/>
            <a:ext cx="6858001" cy="5505001"/>
          </a:xfrm>
          <a:prstGeom prst="rect">
            <a:avLst/>
          </a:prstGeom>
        </p:spPr>
      </p:pic>
      <p:sp>
        <p:nvSpPr>
          <p:cNvPr id="7" name="Rectángulo 6"/>
          <p:cNvSpPr/>
          <p:nvPr/>
        </p:nvSpPr>
        <p:spPr>
          <a:xfrm>
            <a:off x="566058" y="653143"/>
            <a:ext cx="5065486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4800" dirty="0">
                <a:solidFill>
                  <a:schemeClr val="accent5">
                    <a:lumMod val="50000"/>
                  </a:schemeClr>
                </a:solidFill>
              </a:rPr>
              <a:t>Armar informes de lectura por temas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4800" dirty="0">
                <a:solidFill>
                  <a:srgbClr val="00B050"/>
                </a:solidFill>
              </a:rPr>
              <a:t>Preparar citas de autor para cada tema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4800" dirty="0">
                <a:solidFill>
                  <a:schemeClr val="accent1">
                    <a:lumMod val="75000"/>
                  </a:schemeClr>
                </a:solidFill>
              </a:rPr>
              <a:t>Tener un glosario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254537082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3"/>
          <p:cNvSpPr>
            <a:spLocks noGrp="1"/>
          </p:cNvSpPr>
          <p:nvPr>
            <p:ph type="title"/>
          </p:nvPr>
        </p:nvSpPr>
        <p:spPr>
          <a:xfrm>
            <a:off x="464023" y="1293124"/>
            <a:ext cx="6523629" cy="4271749"/>
          </a:xfrm>
        </p:spPr>
        <p:txBody>
          <a:bodyPr>
            <a:normAutofit/>
          </a:bodyPr>
          <a:lstStyle/>
          <a:p>
            <a:pPr algn="ctr"/>
            <a:br>
              <a:rPr lang="es-ES" sz="4900" dirty="0">
                <a:solidFill>
                  <a:srgbClr val="FF0066"/>
                </a:solidFill>
                <a:latin typeface="Kalam" panose="02000000000000000000" pitchFamily="2" charset="0"/>
                <a:cs typeface="Kalam" panose="02000000000000000000" pitchFamily="2" charset="0"/>
              </a:rPr>
            </a:br>
            <a:r>
              <a:rPr lang="es-ES" dirty="0">
                <a:solidFill>
                  <a:schemeClr val="accent1">
                    <a:lumMod val="50000"/>
                  </a:schemeClr>
                </a:solidFill>
                <a:latin typeface="Kalam" panose="02000000000000000000" pitchFamily="2" charset="0"/>
                <a:cs typeface="Kalam" panose="02000000000000000000" pitchFamily="2" charset="0"/>
              </a:rPr>
              <a:t> EBOOK </a:t>
            </a:r>
            <a:br>
              <a:rPr lang="es-ES" dirty="0">
                <a:solidFill>
                  <a:schemeClr val="accent1">
                    <a:lumMod val="50000"/>
                  </a:schemeClr>
                </a:solidFill>
                <a:latin typeface="Kalam" panose="02000000000000000000" pitchFamily="2" charset="0"/>
                <a:cs typeface="Kalam" panose="02000000000000000000" pitchFamily="2" charset="0"/>
              </a:rPr>
            </a:br>
            <a:r>
              <a:rPr lang="es-ES" dirty="0">
                <a:solidFill>
                  <a:schemeClr val="accent1">
                    <a:lumMod val="50000"/>
                  </a:schemeClr>
                </a:solidFill>
                <a:latin typeface="Kalam" panose="02000000000000000000" pitchFamily="2" charset="0"/>
                <a:cs typeface="Kalam" panose="02000000000000000000" pitchFamily="2" charset="0"/>
              </a:rPr>
              <a:t>Citas de autores imprescindibles para tu Prueba de Selección</a:t>
            </a:r>
            <a:endParaRPr lang="es-ES" sz="3100" dirty="0">
              <a:solidFill>
                <a:schemeClr val="accent1">
                  <a:lumMod val="50000"/>
                </a:schemeClr>
              </a:solidFill>
              <a:latin typeface="Kalam" panose="02000000000000000000" pitchFamily="2" charset="0"/>
              <a:cs typeface="Kalam" panose="02000000000000000000" pitchFamily="2" charset="0"/>
            </a:endParaRPr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2410" y="0"/>
            <a:ext cx="4949590" cy="6871449"/>
          </a:xfrm>
        </p:spPr>
      </p:pic>
    </p:spTree>
    <p:extLst>
      <p:ext uri="{BB962C8B-B14F-4D97-AF65-F5344CB8AC3E}">
        <p14:creationId xmlns:p14="http://schemas.microsoft.com/office/powerpoint/2010/main" val="239446756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olección de cajas de regalo Foto grati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6179" y="0"/>
            <a:ext cx="8352430" cy="69822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ítulo 3"/>
          <p:cNvSpPr>
            <a:spLocks noGrp="1"/>
          </p:cNvSpPr>
          <p:nvPr>
            <p:ph type="title"/>
          </p:nvPr>
        </p:nvSpPr>
        <p:spPr>
          <a:xfrm>
            <a:off x="329029" y="3299587"/>
            <a:ext cx="3773627" cy="726861"/>
          </a:xfrm>
        </p:spPr>
        <p:txBody>
          <a:bodyPr>
            <a:noAutofit/>
          </a:bodyPr>
          <a:lstStyle/>
          <a:p>
            <a:pPr algn="ctr"/>
            <a:r>
              <a:rPr lang="es-ES" sz="600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am" panose="02000000000000000000" pitchFamily="2" charset="0"/>
                <a:cs typeface="Kalam" panose="02000000000000000000" pitchFamily="2" charset="0"/>
              </a:rPr>
              <a:t>Quedate</a:t>
            </a:r>
            <a:r>
              <a:rPr lang="es-ES" sz="6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am" panose="02000000000000000000" pitchFamily="2" charset="0"/>
                <a:cs typeface="Kalam" panose="02000000000000000000" pitchFamily="2" charset="0"/>
              </a:rPr>
              <a:t> hasta el final te </a:t>
            </a:r>
            <a:r>
              <a:rPr lang="es-ES" sz="600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am" panose="02000000000000000000" pitchFamily="2" charset="0"/>
                <a:cs typeface="Kalam" panose="02000000000000000000" pitchFamily="2" charset="0"/>
              </a:rPr>
              <a:t>podés</a:t>
            </a:r>
            <a:r>
              <a:rPr lang="es-ES" sz="6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am" panose="02000000000000000000" pitchFamily="2" charset="0"/>
                <a:cs typeface="Kalam" panose="02000000000000000000" pitchFamily="2" charset="0"/>
              </a:rPr>
              <a:t> ganar </a:t>
            </a:r>
            <a:br>
              <a:rPr lang="es-ES" sz="6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am" panose="02000000000000000000" pitchFamily="2" charset="0"/>
                <a:cs typeface="Kalam" panose="02000000000000000000" pitchFamily="2" charset="0"/>
              </a:rPr>
            </a:br>
            <a:r>
              <a:rPr lang="es-ES" sz="6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am" panose="02000000000000000000" pitchFamily="2" charset="0"/>
                <a:cs typeface="Kalam" panose="02000000000000000000" pitchFamily="2" charset="0"/>
              </a:rPr>
              <a:t>uno de los bonos </a:t>
            </a:r>
          </a:p>
        </p:txBody>
      </p:sp>
    </p:spTree>
    <p:extLst>
      <p:ext uri="{BB962C8B-B14F-4D97-AF65-F5344CB8AC3E}">
        <p14:creationId xmlns:p14="http://schemas.microsoft.com/office/powerpoint/2010/main" val="234452909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Diversos útiles escolares sobre fondo blanco. Foto Premium 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558" t="2024" r="-12143" b="-2024"/>
          <a:stretch/>
        </p:blipFill>
        <p:spPr bwMode="auto">
          <a:xfrm rot="16200000">
            <a:off x="2894908" y="-6443108"/>
            <a:ext cx="6684306" cy="124741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Marcador de contenido 2"/>
          <p:cNvSpPr>
            <a:spLocks noGrp="1"/>
          </p:cNvSpPr>
          <p:nvPr>
            <p:ph type="body" idx="1"/>
          </p:nvPr>
        </p:nvSpPr>
        <p:spPr>
          <a:xfrm>
            <a:off x="722667" y="3593177"/>
            <a:ext cx="10515600" cy="2193474"/>
          </a:xfrm>
        </p:spPr>
        <p:txBody>
          <a:bodyPr>
            <a:noAutofit/>
          </a:bodyPr>
          <a:lstStyle/>
          <a:p>
            <a:r>
              <a:rPr lang="es-MX" sz="66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PRIMER INSTANCIA INSPECTORES</a:t>
            </a:r>
            <a:endParaRPr lang="en-US" sz="66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86437491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839787" y="365125"/>
            <a:ext cx="10815183" cy="1325563"/>
          </a:xfrm>
        </p:spPr>
        <p:txBody>
          <a:bodyPr>
            <a:noAutofit/>
          </a:bodyPr>
          <a:lstStyle/>
          <a:p>
            <a:r>
              <a:rPr lang="es-MX" sz="6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Instancia escrita: informe</a:t>
            </a:r>
            <a:endParaRPr lang="en-US" sz="6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Marcador de texto 4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s-MX" sz="3200" dirty="0">
                <a:solidFill>
                  <a:srgbClr val="002060"/>
                </a:solidFill>
              </a:rPr>
              <a:t>INFORME VISITA A ESCUELA</a:t>
            </a:r>
            <a:endParaRPr lang="en-US" sz="3200" dirty="0">
              <a:solidFill>
                <a:srgbClr val="002060"/>
              </a:solidFill>
            </a:endParaRPr>
          </a:p>
        </p:txBody>
      </p:sp>
      <p:sp>
        <p:nvSpPr>
          <p:cNvPr id="6" name="Marcador de contenido 5"/>
          <p:cNvSpPr>
            <a:spLocks noGrp="1"/>
          </p:cNvSpPr>
          <p:nvPr>
            <p:ph sz="half" idx="2"/>
          </p:nvPr>
        </p:nvSpPr>
        <p:spPr>
          <a:xfrm>
            <a:off x="3050725" y="3006726"/>
            <a:ext cx="6871197" cy="3684588"/>
          </a:xfrm>
        </p:spPr>
        <p:txBody>
          <a:bodyPr/>
          <a:lstStyle/>
          <a:p>
            <a:r>
              <a:rPr lang="es-MX" dirty="0"/>
              <a:t>Presencial</a:t>
            </a:r>
          </a:p>
          <a:p>
            <a:r>
              <a:rPr lang="es-MX" dirty="0">
                <a:solidFill>
                  <a:srgbClr val="00B050"/>
                </a:solidFill>
              </a:rPr>
              <a:t>Individual</a:t>
            </a:r>
            <a:r>
              <a:rPr lang="es-MX" dirty="0"/>
              <a:t> </a:t>
            </a:r>
          </a:p>
          <a:p>
            <a:r>
              <a:rPr lang="es-MX" dirty="0"/>
              <a:t>Observación de insumos de la institución</a:t>
            </a:r>
          </a:p>
          <a:p>
            <a:r>
              <a:rPr lang="es-MX" dirty="0">
                <a:solidFill>
                  <a:srgbClr val="00B050"/>
                </a:solidFill>
              </a:rPr>
              <a:t>Escrito en el recinto elegido </a:t>
            </a:r>
            <a:r>
              <a:rPr lang="es-MX" dirty="0"/>
              <a:t>para tal fin</a:t>
            </a:r>
            <a:endParaRPr lang="en-US" dirty="0"/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78507" y="1298562"/>
            <a:ext cx="249803" cy="4980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475371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Diversos útiles escolares sobre fondo blanco. Foto Premium 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558" t="2024" r="-12143" b="-2024"/>
          <a:stretch/>
        </p:blipFill>
        <p:spPr bwMode="auto">
          <a:xfrm rot="16200000">
            <a:off x="2894908" y="-6443108"/>
            <a:ext cx="6684306" cy="124741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Marcador de contenido 2"/>
          <p:cNvSpPr>
            <a:spLocks noGrp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r>
              <a:rPr lang="es-MX" sz="72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EL COLOQUIO</a:t>
            </a:r>
            <a:endParaRPr lang="en-US" sz="72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13340036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Maestro de escuela o estudiante dibujando un horario de clas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086659">
            <a:off x="8639034" y="3145170"/>
            <a:ext cx="3833715" cy="38337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ítulo 6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MX" sz="7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Revisar la grilla de evaluación que utiliza la Comisión Evaluadora</a:t>
            </a:r>
            <a:endParaRPr lang="en-US" sz="7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Marcador de texto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MX" dirty="0"/>
              <a:t>Veamos un ejemplo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213820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a 3"/>
          <p:cNvGraphicFramePr>
            <a:graphicFrameLocks noGrp="1"/>
          </p:cNvGraphicFramePr>
          <p:nvPr/>
        </p:nvGraphicFramePr>
        <p:xfrm>
          <a:off x="1078173" y="300251"/>
          <a:ext cx="10426889" cy="616356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426889">
                  <a:extLst>
                    <a:ext uri="{9D8B030D-6E8A-4147-A177-3AD203B41FA5}">
                      <a16:colId xmlns:a16="http://schemas.microsoft.com/office/drawing/2014/main" val="208973122"/>
                    </a:ext>
                  </a:extLst>
                </a:gridCol>
              </a:tblGrid>
              <a:tr h="60548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800" dirty="0">
                          <a:effectLst/>
                        </a:rPr>
                        <a:t>ASPECTOS A CONSIDERAR</a:t>
                      </a:r>
                      <a:endParaRPr lang="en-US" sz="4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95849639"/>
                  </a:ext>
                </a:extLst>
              </a:tr>
              <a:tr h="511292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2000" dirty="0">
                          <a:effectLst/>
                        </a:rPr>
                        <a:t> 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2000" dirty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r>
                        <a:rPr lang="es-MX" sz="1600" dirty="0">
                          <a:solidFill>
                            <a:schemeClr val="tx1"/>
                          </a:solidFill>
                          <a:effectLst/>
                        </a:rPr>
                        <a:t>.- </a:t>
                      </a:r>
                      <a:r>
                        <a:rPr lang="es-MX" sz="1800" dirty="0">
                          <a:solidFill>
                            <a:srgbClr val="7030A0"/>
                          </a:solidFill>
                          <a:effectLst/>
                        </a:rPr>
                        <a:t>ABORDAJE DE LA PROBLEMÁTICA </a:t>
                      </a:r>
                      <a:endParaRPr lang="en-US" sz="1800" dirty="0">
                        <a:solidFill>
                          <a:srgbClr val="7030A0"/>
                        </a:solidFill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8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800" dirty="0">
                          <a:solidFill>
                            <a:schemeClr val="tx1"/>
                          </a:solidFill>
                          <a:effectLst/>
                        </a:rPr>
                        <a:t>- </a:t>
                      </a:r>
                      <a:r>
                        <a:rPr lang="es-MX" sz="1800" dirty="0">
                          <a:solidFill>
                            <a:srgbClr val="002060"/>
                          </a:solidFill>
                          <a:effectLst/>
                        </a:rPr>
                        <a:t>Encuadre y análisis de la situación. </a:t>
                      </a:r>
                      <a:endParaRPr lang="en-US" sz="1800" dirty="0">
                        <a:solidFill>
                          <a:srgbClr val="002060"/>
                        </a:solidFill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8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800100" lvl="1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s-MX" sz="1800" dirty="0">
                          <a:solidFill>
                            <a:schemeClr val="tx1"/>
                          </a:solidFill>
                          <a:effectLst/>
                        </a:rPr>
                        <a:t>Fundamentación Articulación teórico práctica en el análisis de la problemática planteada. 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800100" lvl="1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s-MX" sz="1800" dirty="0">
                          <a:solidFill>
                            <a:schemeClr val="tx1"/>
                          </a:solidFill>
                          <a:effectLst/>
                        </a:rPr>
                        <a:t>Selección de aspectos relevantes y relaciones entre los mismos. 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4572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8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2000" dirty="0">
                          <a:solidFill>
                            <a:srgbClr val="002060"/>
                          </a:solidFill>
                          <a:effectLst/>
                        </a:rPr>
                        <a:t>Prácticas de intervención </a:t>
                      </a:r>
                      <a:endParaRPr lang="en-US" sz="2000" dirty="0">
                        <a:solidFill>
                          <a:srgbClr val="002060"/>
                        </a:solidFill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8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800100" lvl="1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s-MX" sz="1800" dirty="0">
                          <a:solidFill>
                            <a:schemeClr val="tx1"/>
                          </a:solidFill>
                          <a:effectLst/>
                        </a:rPr>
                        <a:t>Diversidad y pertinencia de las propuestas. 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800100" lvl="1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s-MX" sz="1800" dirty="0">
                          <a:solidFill>
                            <a:schemeClr val="tx1"/>
                          </a:solidFill>
                          <a:effectLst/>
                        </a:rPr>
                        <a:t>Aporte al fortalecimiento de la trama institucional. 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8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800" dirty="0">
                          <a:solidFill>
                            <a:srgbClr val="002060"/>
                          </a:solidFill>
                          <a:effectLst/>
                        </a:rPr>
                        <a:t>Posicionamiento sobre el ejercicio de la función. </a:t>
                      </a:r>
                      <a:endParaRPr lang="en-US" sz="1800" dirty="0">
                        <a:solidFill>
                          <a:srgbClr val="002060"/>
                        </a:solidFill>
                        <a:effectLst/>
                      </a:endParaRPr>
                    </a:p>
                    <a:p>
                      <a:pPr marL="800100" lvl="1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s-MX" sz="1800" dirty="0">
                          <a:solidFill>
                            <a:schemeClr val="tx1"/>
                          </a:solidFill>
                          <a:effectLst/>
                        </a:rPr>
                        <a:t>Reflexión, pertinencia y especificidad en las conclusiones elaboradas 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4572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8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800" dirty="0">
                          <a:solidFill>
                            <a:srgbClr val="002060"/>
                          </a:solidFill>
                          <a:effectLst/>
                        </a:rPr>
                        <a:t>CALIFICACIÓN PARCIAL </a:t>
                      </a:r>
                      <a:endParaRPr lang="en-US" sz="1800" dirty="0">
                        <a:solidFill>
                          <a:srgbClr val="002060"/>
                        </a:solidFill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800" dirty="0">
                          <a:solidFill>
                            <a:srgbClr val="002060"/>
                          </a:solidFill>
                          <a:effectLst/>
                        </a:rPr>
                        <a:t>Puntaje máximo: 5</a:t>
                      </a:r>
                      <a:endParaRPr lang="en-US" sz="18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629515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5395488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a 3"/>
          <p:cNvGraphicFramePr>
            <a:graphicFrameLocks noGrp="1"/>
          </p:cNvGraphicFramePr>
          <p:nvPr/>
        </p:nvGraphicFramePr>
        <p:xfrm>
          <a:off x="1323833" y="518615"/>
          <a:ext cx="9526137" cy="591966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526137">
                  <a:extLst>
                    <a:ext uri="{9D8B030D-6E8A-4147-A177-3AD203B41FA5}">
                      <a16:colId xmlns:a16="http://schemas.microsoft.com/office/drawing/2014/main" val="2374711196"/>
                    </a:ext>
                  </a:extLst>
                </a:gridCol>
              </a:tblGrid>
              <a:tr h="588218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1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3200" dirty="0">
                          <a:solidFill>
                            <a:srgbClr val="002060"/>
                          </a:solidFill>
                          <a:effectLst/>
                        </a:rPr>
                        <a:t>2.- PARTICIPACIÓN GRUPAL</a:t>
                      </a:r>
                      <a:endParaRPr lang="en-US" sz="3200" dirty="0">
                        <a:solidFill>
                          <a:srgbClr val="002060"/>
                        </a:solidFill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32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32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3200" dirty="0">
                          <a:solidFill>
                            <a:schemeClr val="tx1"/>
                          </a:solidFill>
                          <a:effectLst/>
                        </a:rPr>
                        <a:t>Aportes al fortalecimiento y regulación de la dinámica del grupo. </a:t>
                      </a:r>
                      <a:endParaRPr lang="en-US" sz="32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800100" lvl="1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s-MX" sz="3200" dirty="0">
                          <a:solidFill>
                            <a:schemeClr val="tx1"/>
                          </a:solidFill>
                          <a:effectLst/>
                        </a:rPr>
                        <a:t>Actitud de respeto en situaciones de consenso y disenso. </a:t>
                      </a:r>
                      <a:endParaRPr lang="en-US" sz="32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800100" lvl="1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s-MX" sz="3200" dirty="0">
                          <a:solidFill>
                            <a:schemeClr val="tx1"/>
                          </a:solidFill>
                          <a:effectLst/>
                        </a:rPr>
                        <a:t>Equilibrio en la participación. </a:t>
                      </a:r>
                      <a:endParaRPr lang="en-US" sz="32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800100" lvl="1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s-MX" sz="3200" dirty="0">
                          <a:solidFill>
                            <a:schemeClr val="tx1"/>
                          </a:solidFill>
                          <a:effectLst/>
                        </a:rPr>
                        <a:t>Capacidad para incluir el aporte del otro. </a:t>
                      </a:r>
                      <a:endParaRPr lang="en-US" sz="32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4572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32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32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3200" dirty="0">
                          <a:solidFill>
                            <a:srgbClr val="002060"/>
                          </a:solidFill>
                          <a:effectLst/>
                        </a:rPr>
                        <a:t>CALIFICACIÓN PARCIAL </a:t>
                      </a:r>
                      <a:endParaRPr lang="en-US" sz="3200" dirty="0">
                        <a:solidFill>
                          <a:srgbClr val="002060"/>
                        </a:solidFill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3200" dirty="0">
                          <a:solidFill>
                            <a:srgbClr val="002060"/>
                          </a:solidFill>
                          <a:effectLst/>
                        </a:rPr>
                        <a:t>Puntaje máximo: 5</a:t>
                      </a:r>
                      <a:endParaRPr lang="en-US" sz="32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223802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5222055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/>
          <p:cNvSpPr>
            <a:spLocks noGrp="1"/>
          </p:cNvSpPr>
          <p:nvPr>
            <p:ph type="title"/>
          </p:nvPr>
        </p:nvSpPr>
        <p:spPr>
          <a:xfrm>
            <a:off x="696036" y="392420"/>
            <a:ext cx="11232107" cy="1325563"/>
          </a:xfrm>
        </p:spPr>
        <p:txBody>
          <a:bodyPr>
            <a:noAutofit/>
          </a:bodyPr>
          <a:lstStyle/>
          <a:p>
            <a:pPr algn="ctr"/>
            <a:r>
              <a:rPr lang="es-MX" sz="6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Durante la capilla armar un esquema</a:t>
            </a:r>
            <a:endParaRPr lang="en-US" sz="6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Marcador de contenido 4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766244"/>
          </a:xfrm>
        </p:spPr>
        <p:txBody>
          <a:bodyPr>
            <a:no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s-MX" sz="3600" dirty="0"/>
              <a:t>¿Cuál es el problema a resolver? </a:t>
            </a:r>
          </a:p>
          <a:p>
            <a:pPr marL="514350" indent="-514350">
              <a:buFont typeface="+mj-lt"/>
              <a:buAutoNum type="arabicPeriod"/>
            </a:pPr>
            <a:r>
              <a:rPr lang="es-MX" sz="3600" dirty="0">
                <a:solidFill>
                  <a:srgbClr val="0070C0"/>
                </a:solidFill>
              </a:rPr>
              <a:t>¿Sobre qué autor/es se podría fundamentar la resolución? </a:t>
            </a:r>
          </a:p>
          <a:p>
            <a:pPr marL="514350" indent="-514350">
              <a:buFont typeface="+mj-lt"/>
              <a:buAutoNum type="arabicPeriod"/>
            </a:pPr>
            <a:r>
              <a:rPr lang="es-MX" sz="3600" dirty="0"/>
              <a:t>¿Sobre qué normativa: cuál es la más apropiada para ese caso</a:t>
            </a:r>
          </a:p>
          <a:p>
            <a:pPr marL="514350" indent="-514350">
              <a:buFont typeface="+mj-lt"/>
              <a:buAutoNum type="arabicPeriod"/>
            </a:pPr>
            <a:r>
              <a:rPr lang="es-MX" sz="3600" dirty="0">
                <a:solidFill>
                  <a:srgbClr val="0070C0"/>
                </a:solidFill>
              </a:rPr>
              <a:t>Acciones concretas enmarcadas en el PES: cómo, con quiénes, con qué. </a:t>
            </a:r>
          </a:p>
          <a:p>
            <a:pPr marL="514350" indent="-514350">
              <a:buFont typeface="+mj-lt"/>
              <a:buAutoNum type="arabicPeriod"/>
            </a:pPr>
            <a:r>
              <a:rPr lang="es-MX" sz="3600" dirty="0"/>
              <a:t>Acciones de monitoreo y evaluación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93261328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MX" sz="8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 COLOQUIO</a:t>
            </a:r>
            <a:endParaRPr lang="en-US" sz="8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Marcador de contenido 4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s-MX" sz="3600" dirty="0"/>
              <a:t>Tres profesionales que debaten un problema desde el rol al que aspiran</a:t>
            </a:r>
          </a:p>
          <a:p>
            <a:r>
              <a:rPr lang="es-MX" sz="3600" dirty="0">
                <a:solidFill>
                  <a:srgbClr val="0070C0"/>
                </a:solidFill>
              </a:rPr>
              <a:t>Los aspirantes deben participar de manera equilibrada y cordial.</a:t>
            </a:r>
          </a:p>
          <a:p>
            <a:r>
              <a:rPr lang="es-MX" sz="3600" dirty="0"/>
              <a:t>Deben utilizar un vocabulario pertinente.</a:t>
            </a:r>
          </a:p>
          <a:p>
            <a:r>
              <a:rPr lang="es-MX" sz="3600" dirty="0">
                <a:solidFill>
                  <a:srgbClr val="0070C0"/>
                </a:solidFill>
              </a:rPr>
              <a:t>La problemática se debe resolver con una introducción, acciones enmarcadas en el PES y una conclusión. </a:t>
            </a:r>
          </a:p>
        </p:txBody>
      </p:sp>
    </p:spTree>
    <p:extLst>
      <p:ext uri="{BB962C8B-B14F-4D97-AF65-F5344CB8AC3E}">
        <p14:creationId xmlns:p14="http://schemas.microsoft.com/office/powerpoint/2010/main" val="269012611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 descr="&lt;strong&gt;Dibujo&lt;/strong&gt; Educativo: Plan de Comunicación Externa de un ...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7337" y="2332281"/>
            <a:ext cx="4976105" cy="2840904"/>
          </a:xfrm>
          <a:prstGeom prst="rect">
            <a:avLst/>
          </a:prstGeom>
        </p:spPr>
      </p:pic>
      <p:sp>
        <p:nvSpPr>
          <p:cNvPr id="262" name="Google Shape;262;p38"/>
          <p:cNvSpPr/>
          <p:nvPr/>
        </p:nvSpPr>
        <p:spPr>
          <a:xfrm>
            <a:off x="4483333" y="949600"/>
            <a:ext cx="3229600" cy="140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263" name="Google Shape;263;p38"/>
          <p:cNvSpPr txBox="1">
            <a:spLocks noGrp="1"/>
          </p:cNvSpPr>
          <p:nvPr>
            <p:ph type="title" idx="2"/>
          </p:nvPr>
        </p:nvSpPr>
        <p:spPr>
          <a:xfrm>
            <a:off x="417733" y="326000"/>
            <a:ext cx="11360800" cy="763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r>
              <a:rPr lang="en" sz="3733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DIMENSIONES</a:t>
            </a:r>
            <a:endParaRPr sz="3733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64" name="Google Shape;264;p38"/>
          <p:cNvSpPr txBox="1">
            <a:spLocks noGrp="1"/>
          </p:cNvSpPr>
          <p:nvPr>
            <p:ph type="title"/>
          </p:nvPr>
        </p:nvSpPr>
        <p:spPr>
          <a:xfrm>
            <a:off x="504442" y="1375790"/>
            <a:ext cx="3135600" cy="6092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b" anchorCtr="0">
            <a:noAutofit/>
          </a:bodyPr>
          <a:lstStyle/>
          <a:p>
            <a:r>
              <a:rPr lang="en" b="1" dirty="0"/>
              <a:t>POLITICA</a:t>
            </a:r>
            <a:endParaRPr b="1" dirty="0"/>
          </a:p>
        </p:txBody>
      </p:sp>
      <p:sp>
        <p:nvSpPr>
          <p:cNvPr id="266" name="Google Shape;266;p38"/>
          <p:cNvSpPr txBox="1">
            <a:spLocks noGrp="1"/>
          </p:cNvSpPr>
          <p:nvPr>
            <p:ph type="title" idx="3"/>
          </p:nvPr>
        </p:nvSpPr>
        <p:spPr>
          <a:xfrm>
            <a:off x="1236896" y="5307533"/>
            <a:ext cx="3135600" cy="6092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b" anchorCtr="0">
            <a:noAutofit/>
          </a:bodyPr>
          <a:lstStyle/>
          <a:p>
            <a:r>
              <a:rPr lang="en" b="1" dirty="0"/>
              <a:t>COMUNICACIONAL</a:t>
            </a:r>
            <a:endParaRPr b="1" dirty="0"/>
          </a:p>
        </p:txBody>
      </p:sp>
      <p:sp>
        <p:nvSpPr>
          <p:cNvPr id="268" name="Google Shape;268;p38"/>
          <p:cNvSpPr txBox="1">
            <a:spLocks noGrp="1"/>
          </p:cNvSpPr>
          <p:nvPr>
            <p:ph type="title" idx="5"/>
          </p:nvPr>
        </p:nvSpPr>
        <p:spPr>
          <a:xfrm>
            <a:off x="7712933" y="1445806"/>
            <a:ext cx="3135600" cy="6092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b" anchorCtr="0">
            <a:noAutofit/>
          </a:bodyPr>
          <a:lstStyle/>
          <a:p>
            <a:r>
              <a:rPr lang="en" b="1" dirty="0"/>
              <a:t>PEDAGÓGICA</a:t>
            </a:r>
            <a:endParaRPr b="1" dirty="0"/>
          </a:p>
        </p:txBody>
      </p:sp>
      <p:sp>
        <p:nvSpPr>
          <p:cNvPr id="270" name="Google Shape;270;p38"/>
          <p:cNvSpPr txBox="1">
            <a:spLocks noGrp="1"/>
          </p:cNvSpPr>
          <p:nvPr>
            <p:ph type="title" idx="7"/>
          </p:nvPr>
        </p:nvSpPr>
        <p:spPr>
          <a:xfrm>
            <a:off x="7856481" y="5520476"/>
            <a:ext cx="3135600" cy="6092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b" anchorCtr="0">
            <a:noAutofit/>
          </a:bodyPr>
          <a:lstStyle/>
          <a:p>
            <a:r>
              <a:rPr lang="en" b="1" dirty="0"/>
              <a:t>ADMINISTRATIVA ORGANIZACIONAL</a:t>
            </a:r>
            <a:endParaRPr b="1" dirty="0"/>
          </a:p>
        </p:txBody>
      </p:sp>
    </p:spTree>
    <p:extLst>
      <p:ext uri="{BB962C8B-B14F-4D97-AF65-F5344CB8AC3E}">
        <p14:creationId xmlns:p14="http://schemas.microsoft.com/office/powerpoint/2010/main" val="237925391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Diversos útiles escolares sobre fondo blanco. Foto Premium 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558" t="2024" r="-12143" b="-2024"/>
          <a:stretch/>
        </p:blipFill>
        <p:spPr bwMode="auto">
          <a:xfrm rot="16200000">
            <a:off x="2894908" y="-6443108"/>
            <a:ext cx="6684306" cy="124741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Marcador de contenido 2"/>
          <p:cNvSpPr>
            <a:spLocks noGrp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r>
              <a:rPr lang="es-MX" sz="66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LA ENTREVISTA</a:t>
            </a:r>
            <a:endParaRPr lang="en-US" sz="66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91916536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contenido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s-MX" sz="66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¡Si aprobaste la primera instancia, podrás acceder a la entrevista!</a:t>
            </a:r>
            <a:endParaRPr lang="en-US" sz="66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5557724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51848" y="747452"/>
            <a:ext cx="10515600" cy="565334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es-MX" dirty="0"/>
          </a:p>
          <a:p>
            <a:r>
              <a:rPr lang="es-MX" sz="4300" dirty="0"/>
              <a:t>Es individual. </a:t>
            </a:r>
          </a:p>
          <a:p>
            <a:r>
              <a:rPr lang="es-MX" sz="4300" dirty="0">
                <a:solidFill>
                  <a:srgbClr val="0070C0"/>
                </a:solidFill>
              </a:rPr>
              <a:t>Por lo general, se trabaja sobre los aspectos que faltaron en el coloquio, y se pide al participante que amplíe.</a:t>
            </a:r>
          </a:p>
          <a:p>
            <a:r>
              <a:rPr lang="es-MX" sz="4300" dirty="0"/>
              <a:t>En algunos casos se preguntan sobre temas que pertenecen al temario. </a:t>
            </a:r>
          </a:p>
          <a:p>
            <a:r>
              <a:rPr lang="es-MX" sz="4300" dirty="0">
                <a:solidFill>
                  <a:srgbClr val="0070C0"/>
                </a:solidFill>
              </a:rPr>
              <a:t>Se evalúa sobre todo el posicionamiento en el rol.</a:t>
            </a:r>
            <a:endParaRPr lang="en-US" sz="43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528759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412" y="750626"/>
            <a:ext cx="11278016" cy="5532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189735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6" name="Google Shape;1246;p56"/>
          <p:cNvPicPr preferRelativeResize="0"/>
          <p:nvPr/>
        </p:nvPicPr>
        <p:blipFill rotWithShape="1">
          <a:blip r:embed="rId3">
            <a:alphaModFix/>
          </a:blip>
          <a:srcRect l="38117" r="11489"/>
          <a:stretch/>
        </p:blipFill>
        <p:spPr>
          <a:xfrm>
            <a:off x="7008000" y="0"/>
            <a:ext cx="5184000" cy="6858000"/>
          </a:xfrm>
          <a:prstGeom prst="round2DiagRect">
            <a:avLst>
              <a:gd name="adj1" fmla="val 26827"/>
              <a:gd name="adj2" fmla="val 0"/>
            </a:avLst>
          </a:prstGeom>
          <a:noFill/>
          <a:ln>
            <a:noFill/>
          </a:ln>
        </p:spPr>
      </p:pic>
      <p:sp>
        <p:nvSpPr>
          <p:cNvPr id="1247" name="Google Shape;1247;p56"/>
          <p:cNvSpPr txBox="1">
            <a:spLocks noGrp="1"/>
          </p:cNvSpPr>
          <p:nvPr>
            <p:ph type="title"/>
          </p:nvPr>
        </p:nvSpPr>
        <p:spPr>
          <a:xfrm>
            <a:off x="505899" y="2083827"/>
            <a:ext cx="5703760" cy="1085200"/>
          </a:xfrm>
          <a:prstGeom prst="rect">
            <a:avLst/>
          </a:prstGeom>
        </p:spPr>
        <p:txBody>
          <a:bodyPr spcFirstLastPara="1" vert="horz" wrap="square" lIns="0" tIns="0" rIns="0" bIns="0" rtlCol="0" anchor="ctr" anchorCtr="0">
            <a:noAutofit/>
          </a:bodyPr>
          <a:lstStyle/>
          <a:p>
            <a:r>
              <a:rPr lang="es-MX" sz="7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¿Qué es una problemática?</a:t>
            </a:r>
            <a:endParaRPr sz="7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48" name="Google Shape;1248;p56"/>
          <p:cNvSpPr/>
          <p:nvPr/>
        </p:nvSpPr>
        <p:spPr>
          <a:xfrm>
            <a:off x="4936782" y="3728021"/>
            <a:ext cx="1163695" cy="179600"/>
          </a:xfrm>
          <a:custGeom>
            <a:avLst/>
            <a:gdLst/>
            <a:ahLst/>
            <a:cxnLst/>
            <a:rect l="l" t="t" r="r" b="b"/>
            <a:pathLst>
              <a:path w="36818" h="5388" extrusionOk="0">
                <a:moveTo>
                  <a:pt x="0" y="1"/>
                </a:moveTo>
                <a:lnTo>
                  <a:pt x="0" y="1804"/>
                </a:lnTo>
                <a:cubicBezTo>
                  <a:pt x="1073" y="1804"/>
                  <a:pt x="1598" y="2329"/>
                  <a:pt x="2397" y="3265"/>
                </a:cubicBezTo>
                <a:cubicBezTo>
                  <a:pt x="3196" y="4201"/>
                  <a:pt x="4200" y="5388"/>
                  <a:pt x="6140" y="5388"/>
                </a:cubicBezTo>
                <a:cubicBezTo>
                  <a:pt x="8080" y="5388"/>
                  <a:pt x="9085" y="4201"/>
                  <a:pt x="9883" y="3265"/>
                </a:cubicBezTo>
                <a:cubicBezTo>
                  <a:pt x="10705" y="2329"/>
                  <a:pt x="11207" y="1804"/>
                  <a:pt x="12280" y="1804"/>
                </a:cubicBezTo>
                <a:cubicBezTo>
                  <a:pt x="13353" y="1804"/>
                  <a:pt x="13855" y="2329"/>
                  <a:pt x="14654" y="3265"/>
                </a:cubicBezTo>
                <a:cubicBezTo>
                  <a:pt x="15453" y="4201"/>
                  <a:pt x="16457" y="5388"/>
                  <a:pt x="18397" y="5388"/>
                </a:cubicBezTo>
                <a:cubicBezTo>
                  <a:pt x="20360" y="5388"/>
                  <a:pt x="21342" y="4201"/>
                  <a:pt x="22163" y="3265"/>
                </a:cubicBezTo>
                <a:cubicBezTo>
                  <a:pt x="22962" y="2329"/>
                  <a:pt x="23465" y="1804"/>
                  <a:pt x="24537" y="1804"/>
                </a:cubicBezTo>
                <a:cubicBezTo>
                  <a:pt x="25610" y="1804"/>
                  <a:pt x="26112" y="2329"/>
                  <a:pt x="26934" y="3265"/>
                </a:cubicBezTo>
                <a:cubicBezTo>
                  <a:pt x="27733" y="4201"/>
                  <a:pt x="28737" y="5388"/>
                  <a:pt x="30677" y="5388"/>
                </a:cubicBezTo>
                <a:cubicBezTo>
                  <a:pt x="32617" y="5388"/>
                  <a:pt x="33622" y="4201"/>
                  <a:pt x="34421" y="3265"/>
                </a:cubicBezTo>
                <a:cubicBezTo>
                  <a:pt x="35220" y="2329"/>
                  <a:pt x="35745" y="1804"/>
                  <a:pt x="36817" y="1804"/>
                </a:cubicBezTo>
                <a:lnTo>
                  <a:pt x="36817" y="1"/>
                </a:lnTo>
                <a:cubicBezTo>
                  <a:pt x="34854" y="1"/>
                  <a:pt x="33873" y="1165"/>
                  <a:pt x="33051" y="2101"/>
                </a:cubicBezTo>
                <a:cubicBezTo>
                  <a:pt x="32252" y="3060"/>
                  <a:pt x="31750" y="3585"/>
                  <a:pt x="30677" y="3585"/>
                </a:cubicBezTo>
                <a:cubicBezTo>
                  <a:pt x="29605" y="3585"/>
                  <a:pt x="29102" y="3060"/>
                  <a:pt x="28281" y="2101"/>
                </a:cubicBezTo>
                <a:cubicBezTo>
                  <a:pt x="27482" y="1165"/>
                  <a:pt x="26477" y="1"/>
                  <a:pt x="24537" y="1"/>
                </a:cubicBezTo>
                <a:cubicBezTo>
                  <a:pt x="22597" y="1"/>
                  <a:pt x="21593" y="1165"/>
                  <a:pt x="20794" y="2101"/>
                </a:cubicBezTo>
                <a:cubicBezTo>
                  <a:pt x="19995" y="3060"/>
                  <a:pt x="19470" y="3585"/>
                  <a:pt x="18397" y="3585"/>
                </a:cubicBezTo>
                <a:cubicBezTo>
                  <a:pt x="17347" y="3585"/>
                  <a:pt x="16822" y="3060"/>
                  <a:pt x="16023" y="2101"/>
                </a:cubicBezTo>
                <a:cubicBezTo>
                  <a:pt x="15225" y="1165"/>
                  <a:pt x="14220" y="1"/>
                  <a:pt x="12280" y="1"/>
                </a:cubicBezTo>
                <a:cubicBezTo>
                  <a:pt x="10317" y="1"/>
                  <a:pt x="9336" y="1165"/>
                  <a:pt x="8537" y="2101"/>
                </a:cubicBezTo>
                <a:cubicBezTo>
                  <a:pt x="7715" y="3060"/>
                  <a:pt x="7213" y="3585"/>
                  <a:pt x="6140" y="3585"/>
                </a:cubicBezTo>
                <a:cubicBezTo>
                  <a:pt x="5067" y="3585"/>
                  <a:pt x="4565" y="3060"/>
                  <a:pt x="3766" y="2101"/>
                </a:cubicBezTo>
                <a:cubicBezTo>
                  <a:pt x="2945" y="1165"/>
                  <a:pt x="1963" y="1"/>
                  <a:pt x="0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>
              <a:solidFill>
                <a:srgbClr val="C52E73"/>
              </a:solidFill>
            </a:endParaRPr>
          </a:p>
        </p:txBody>
      </p:sp>
      <p:grpSp>
        <p:nvGrpSpPr>
          <p:cNvPr id="1249" name="Google Shape;1249;p56"/>
          <p:cNvGrpSpPr/>
          <p:nvPr/>
        </p:nvGrpSpPr>
        <p:grpSpPr>
          <a:xfrm>
            <a:off x="6480033" y="5523625"/>
            <a:ext cx="1055923" cy="351975"/>
            <a:chOff x="3301550" y="3927125"/>
            <a:chExt cx="729900" cy="243300"/>
          </a:xfrm>
        </p:grpSpPr>
        <p:sp>
          <p:nvSpPr>
            <p:cNvPr id="1250" name="Google Shape;1250;p56"/>
            <p:cNvSpPr/>
            <p:nvPr/>
          </p:nvSpPr>
          <p:spPr>
            <a:xfrm>
              <a:off x="3544850" y="3927125"/>
              <a:ext cx="243300" cy="243300"/>
            </a:xfrm>
            <a:prstGeom prst="mathMultiply">
              <a:avLst>
                <a:gd name="adj1" fmla="val 2352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251" name="Google Shape;1251;p56"/>
            <p:cNvSpPr/>
            <p:nvPr/>
          </p:nvSpPr>
          <p:spPr>
            <a:xfrm>
              <a:off x="3788150" y="3927125"/>
              <a:ext cx="243300" cy="243300"/>
            </a:xfrm>
            <a:prstGeom prst="mathMultiply">
              <a:avLst>
                <a:gd name="adj1" fmla="val 2352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252" name="Google Shape;1252;p56"/>
            <p:cNvSpPr/>
            <p:nvPr/>
          </p:nvSpPr>
          <p:spPr>
            <a:xfrm>
              <a:off x="3301550" y="3927125"/>
              <a:ext cx="243300" cy="243300"/>
            </a:xfrm>
            <a:prstGeom prst="mathMultiply">
              <a:avLst>
                <a:gd name="adj1" fmla="val 2352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104995586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Jóvenes haciendo preguntas Vector Premium 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2799" y="4992213"/>
            <a:ext cx="5962650" cy="1981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ángulo 3"/>
          <p:cNvSpPr/>
          <p:nvPr/>
        </p:nvSpPr>
        <p:spPr>
          <a:xfrm>
            <a:off x="1460310" y="881734"/>
            <a:ext cx="9469461" cy="48344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MX" sz="4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Una problemática plantea un </a:t>
            </a:r>
            <a:r>
              <a:rPr lang="es-MX" sz="48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problema a resolver </a:t>
            </a:r>
            <a:r>
              <a:rPr lang="es-MX" sz="4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desde el rol al que se aspira, </a:t>
            </a:r>
            <a:r>
              <a:rPr lang="es-MX" sz="48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fundamentado en la bibliografía y normativa </a:t>
            </a:r>
            <a:r>
              <a:rPr lang="es-MX" sz="4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que propone la resolución para la prueba de selección.</a:t>
            </a:r>
            <a:endParaRPr lang="en-US" sz="4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568760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MX" sz="5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Recordemos algunos puntos</a:t>
            </a:r>
            <a:endParaRPr lang="en-US" sz="5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es-MX" sz="3200" dirty="0"/>
              <a:t>Tanto el Inspector/a, directivo o secretario/a son AGENTES DEL ESTADO, lo representan, por lo tanto deben a ocupar de un modo diferente el estado. Abad y </a:t>
            </a:r>
            <a:r>
              <a:rPr lang="es-MX" sz="3200" dirty="0" err="1"/>
              <a:t>Cantarelli</a:t>
            </a:r>
            <a:r>
              <a:rPr lang="es-MX" sz="3200" dirty="0"/>
              <a:t> hablan de un modo de ocupación estatal: </a:t>
            </a:r>
            <a:r>
              <a:rPr lang="es-MX" sz="3200" b="1" dirty="0"/>
              <a:t>la subjetividad responsable. </a:t>
            </a:r>
          </a:p>
          <a:p>
            <a:pPr marL="0" indent="0" algn="just">
              <a:buNone/>
            </a:pPr>
            <a:endParaRPr lang="en-US" sz="3200" b="1" dirty="0"/>
          </a:p>
          <a:p>
            <a:pPr marL="457200" lvl="1" indent="0" algn="just">
              <a:buNone/>
            </a:pPr>
            <a:r>
              <a:rPr lang="es-MX" sz="2800" dirty="0">
                <a:solidFill>
                  <a:srgbClr val="002060"/>
                </a:solidFill>
              </a:rPr>
              <a:t>Ocupar el Estado desde una subjetividad responsable supone: considerar las condiciones de contexto, pensar en una escala de intervención efectiva, tener en cuenta ciertas normas que encuadran la tarea.</a:t>
            </a:r>
            <a:endParaRPr lang="en-US" dirty="0">
              <a:solidFill>
                <a:srgbClr val="002060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288804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C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38200" y="900752"/>
            <a:ext cx="10515600" cy="5276211"/>
          </a:xfrm>
        </p:spPr>
        <p:txBody>
          <a:bodyPr/>
          <a:lstStyle/>
          <a:p>
            <a:pPr marL="0" indent="0" algn="just">
              <a:buNone/>
            </a:pPr>
            <a:r>
              <a:rPr lang="es-MX" sz="3600" i="1" dirty="0"/>
              <a:t>Si hablamos de subjetividad responsable, subjetividad que no se estanca ni se agota en la demanda, sino que se fundamenta en la conjunción de derechos y de deberes, entonces la ética estatal queda indisolublemente unida a las decisiones que, como directivos y agentes del Estado, se van tomando, y a las consecuencias de las mismas. </a:t>
            </a:r>
          </a:p>
          <a:p>
            <a:pPr marL="0" indent="0" algn="just">
              <a:buNone/>
            </a:pPr>
            <a:r>
              <a:rPr lang="es-MX" sz="3600" i="1" dirty="0"/>
              <a:t>Se trata de una ética que acompaña la </a:t>
            </a:r>
            <a:r>
              <a:rPr lang="es-MX" sz="3600" i="1" u="sng" dirty="0"/>
              <a:t>responsabilidad</a:t>
            </a:r>
            <a:r>
              <a:rPr lang="es-MX" sz="3600" i="1" dirty="0"/>
              <a:t> y el </a:t>
            </a:r>
            <a:r>
              <a:rPr lang="es-MX" sz="3600" i="1" u="sng" dirty="0"/>
              <a:t>desafío de la construcción </a:t>
            </a:r>
            <a:r>
              <a:rPr lang="es-MX" sz="3600" i="1" dirty="0"/>
              <a:t>y el </a:t>
            </a:r>
            <a:r>
              <a:rPr lang="es-MX" sz="3600" i="1" u="sng" dirty="0"/>
              <a:t>cuidado de lo común</a:t>
            </a:r>
            <a:r>
              <a:rPr lang="es-MX" sz="3600" i="1" dirty="0"/>
              <a:t>.</a:t>
            </a:r>
          </a:p>
          <a:p>
            <a:pPr marL="0" indent="0" algn="r">
              <a:buNone/>
            </a:pPr>
            <a:r>
              <a:rPr lang="es-MX" dirty="0"/>
              <a:t>Abad y </a:t>
            </a:r>
            <a:r>
              <a:rPr lang="es-MX" dirty="0" err="1"/>
              <a:t>Cantarelli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34567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MX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PROBLEMÁTICA</a:t>
            </a:r>
            <a:endParaRPr lang="en-US" b="1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5042621"/>
          </a:xfrm>
        </p:spPr>
        <p:txBody>
          <a:bodyPr>
            <a:normAutofit lnSpcReduction="10000"/>
          </a:bodyPr>
          <a:lstStyle/>
          <a:p>
            <a:pPr algn="just"/>
            <a:r>
              <a:rPr lang="es-MX" sz="3200" dirty="0">
                <a:solidFill>
                  <a:srgbClr val="C00000"/>
                </a:solidFill>
              </a:rPr>
              <a:t>La </a:t>
            </a:r>
            <a:r>
              <a:rPr lang="es-MX" sz="3200" b="1" dirty="0">
                <a:solidFill>
                  <a:srgbClr val="C00000"/>
                </a:solidFill>
              </a:rPr>
              <a:t>inclusión</a:t>
            </a:r>
            <a:r>
              <a:rPr lang="es-MX" sz="3200" dirty="0">
                <a:solidFill>
                  <a:srgbClr val="C00000"/>
                </a:solidFill>
              </a:rPr>
              <a:t> requiere garantizar el acceso, la permanencia  y el egreso con aprendizajes, pero también que el tránsito de los niños, niñas, adolescentes, jóvenes y adultos por el sistema educativo y sus instituciones se produzcan lazos sociales, significativos, de reconocimiento, de valoración y de cuidado de los sujetos entre quienes “pueden” y quienes “no pueden”.</a:t>
            </a:r>
            <a:endParaRPr lang="es-MX" sz="3200" dirty="0"/>
          </a:p>
          <a:p>
            <a:pPr algn="just"/>
            <a:r>
              <a:rPr lang="es-MX" sz="3200" dirty="0" err="1">
                <a:solidFill>
                  <a:srgbClr val="00B050"/>
                </a:solidFill>
              </a:rPr>
              <a:t>Ud</a:t>
            </a:r>
            <a:r>
              <a:rPr lang="es-MX" sz="3200" dirty="0">
                <a:solidFill>
                  <a:srgbClr val="00B050"/>
                </a:solidFill>
              </a:rPr>
              <a:t> como director de un establecimiento observa un alto índice de </a:t>
            </a:r>
            <a:r>
              <a:rPr lang="es-MX" sz="3200" b="1" dirty="0">
                <a:solidFill>
                  <a:srgbClr val="00B050"/>
                </a:solidFill>
              </a:rPr>
              <a:t>repitencia</a:t>
            </a:r>
            <a:r>
              <a:rPr lang="es-MX" sz="3200" dirty="0">
                <a:solidFill>
                  <a:srgbClr val="00B050"/>
                </a:solidFill>
              </a:rPr>
              <a:t> en los </a:t>
            </a:r>
            <a:r>
              <a:rPr lang="es-MX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alumnos de 1º ciclo</a:t>
            </a:r>
            <a:r>
              <a:rPr lang="es-MX" sz="3200" dirty="0">
                <a:solidFill>
                  <a:srgbClr val="00B050"/>
                </a:solidFill>
              </a:rPr>
              <a:t>.</a:t>
            </a:r>
            <a:endParaRPr lang="es-MX" sz="3200" dirty="0"/>
          </a:p>
          <a:p>
            <a:pPr algn="just"/>
            <a:r>
              <a:rPr lang="es-MX" sz="3200" dirty="0">
                <a:solidFill>
                  <a:srgbClr val="475B9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Analice posibles causales y piense líneas de acción para revertir dicha situación</a:t>
            </a:r>
            <a:endParaRPr lang="en-US" sz="3200" dirty="0">
              <a:solidFill>
                <a:srgbClr val="475B9B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621777201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MX" sz="6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Partes de la problemática</a:t>
            </a:r>
            <a:endParaRPr lang="en-US" sz="6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s-MX" sz="4000" b="1" dirty="0"/>
              <a:t>En todos los casos las problemáticas constan de tres partes: </a:t>
            </a:r>
          </a:p>
          <a:p>
            <a:pPr marL="914400" lvl="2" indent="0">
              <a:buNone/>
            </a:pPr>
            <a:r>
              <a:rPr lang="es-MX" sz="3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1º párrafo te ubica como aspirante en el marco teórico, </a:t>
            </a:r>
          </a:p>
          <a:p>
            <a:pPr marL="914400" lvl="2" indent="0">
              <a:buNone/>
            </a:pPr>
            <a:r>
              <a:rPr lang="es-MX" sz="3600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2º párrafo se expresa el problema existente </a:t>
            </a:r>
          </a:p>
          <a:p>
            <a:pPr marL="914400" lvl="2" indent="0">
              <a:buNone/>
            </a:pPr>
            <a:r>
              <a:rPr lang="es-MX" sz="3600" dirty="0">
                <a:solidFill>
                  <a:srgbClr val="475B9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3º párrafo te indica cómo se espera sea tu intervención</a:t>
            </a:r>
            <a:endParaRPr lang="en-US" sz="3600" dirty="0">
              <a:solidFill>
                <a:srgbClr val="475B9B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721286175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60000" y="623400"/>
            <a:ext cx="9880597" cy="763600"/>
          </a:xfrm>
        </p:spPr>
        <p:txBody>
          <a:bodyPr/>
          <a:lstStyle/>
          <a:p>
            <a:r>
              <a:rPr lang="es-MX" sz="66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Cómo resolver el problema</a:t>
            </a:r>
            <a:endParaRPr lang="en-US" sz="66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35463" indent="0">
              <a:buNone/>
            </a:pPr>
            <a:r>
              <a:rPr lang="es-MX" sz="3600" b="1" dirty="0"/>
              <a:t>Requiere del análisis y abordaje conjunto, porque lo complejo no se resuelve individualmente: </a:t>
            </a:r>
          </a:p>
          <a:p>
            <a:pPr lvl="1">
              <a:buClr>
                <a:srgbClr val="7030A0"/>
              </a:buClr>
            </a:pPr>
            <a:r>
              <a:rPr lang="es-MX" sz="3733" dirty="0">
                <a:solidFill>
                  <a:srgbClr val="00B050"/>
                </a:solidFill>
              </a:rPr>
              <a:t>se requieren resoluciones diseñadas </a:t>
            </a:r>
            <a:r>
              <a:rPr lang="es-MX" sz="3733" b="1" dirty="0">
                <a:solidFill>
                  <a:srgbClr val="00B050"/>
                </a:solidFill>
              </a:rPr>
              <a:t>entre varios</a:t>
            </a:r>
            <a:r>
              <a:rPr lang="es-MX" sz="3733" dirty="0">
                <a:solidFill>
                  <a:srgbClr val="00B050"/>
                </a:solidFill>
              </a:rPr>
              <a:t>; </a:t>
            </a:r>
          </a:p>
          <a:p>
            <a:pPr lvl="1">
              <a:buClr>
                <a:srgbClr val="7030A0"/>
              </a:buClr>
            </a:pPr>
            <a:r>
              <a:rPr lang="es-MX" sz="3733" dirty="0"/>
              <a:t>requiere </a:t>
            </a:r>
            <a:r>
              <a:rPr lang="es-MX" sz="3733" b="1" dirty="0"/>
              <a:t>colaboración</a:t>
            </a:r>
            <a:r>
              <a:rPr lang="es-MX" sz="3733" dirty="0"/>
              <a:t>, </a:t>
            </a:r>
          </a:p>
          <a:p>
            <a:pPr lvl="1">
              <a:buClr>
                <a:srgbClr val="7030A0"/>
              </a:buClr>
            </a:pPr>
            <a:r>
              <a:rPr lang="es-MX" sz="3733" dirty="0">
                <a:solidFill>
                  <a:srgbClr val="00B050"/>
                </a:solidFill>
              </a:rPr>
              <a:t>trabajo en equipo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5485400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52469" y="744380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es-MX" sz="5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PENSEMOS EL PROBLEMA EN CLAVE PEDAGÓGICA</a:t>
            </a:r>
            <a:endParaRPr lang="en-US" sz="54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848894" y="3219488"/>
            <a:ext cx="10515600" cy="4351338"/>
          </a:xfrm>
        </p:spPr>
        <p:txBody>
          <a:bodyPr/>
          <a:lstStyle/>
          <a:p>
            <a:r>
              <a:rPr lang="es-MX" dirty="0"/>
              <a:t>¿Cuál es el problema?</a:t>
            </a:r>
          </a:p>
          <a:p>
            <a:r>
              <a:rPr lang="es-MX" dirty="0"/>
              <a:t>¿Cuáles son los síntomas que alentaron a</a:t>
            </a:r>
          </a:p>
          <a:p>
            <a:pPr marL="0" indent="0">
              <a:buNone/>
            </a:pPr>
            <a:r>
              <a:rPr lang="es-MX" dirty="0"/>
              <a:t>   qué existiera este problema?</a:t>
            </a:r>
          </a:p>
          <a:p>
            <a:r>
              <a:rPr lang="es-MX" dirty="0"/>
              <a:t>¿Cuál es la causa de este problema?</a:t>
            </a:r>
            <a:endParaRPr lang="en-US" dirty="0"/>
          </a:p>
        </p:txBody>
      </p:sp>
      <p:sp>
        <p:nvSpPr>
          <p:cNvPr id="4" name="Cerrar llave 3"/>
          <p:cNvSpPr/>
          <p:nvPr/>
        </p:nvSpPr>
        <p:spPr>
          <a:xfrm>
            <a:off x="8302039" y="3235955"/>
            <a:ext cx="559558" cy="1978926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uadroTexto 4"/>
          <p:cNvSpPr txBox="1"/>
          <p:nvPr/>
        </p:nvSpPr>
        <p:spPr>
          <a:xfrm>
            <a:off x="9684224" y="4040752"/>
            <a:ext cx="16695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DIAGNÓSTICO</a:t>
            </a:r>
            <a:endParaRPr lang="en-US" dirty="0"/>
          </a:p>
        </p:txBody>
      </p:sp>
      <p:grpSp>
        <p:nvGrpSpPr>
          <p:cNvPr id="7" name="Google Shape;737;p36"/>
          <p:cNvGrpSpPr/>
          <p:nvPr/>
        </p:nvGrpSpPr>
        <p:grpSpPr>
          <a:xfrm rot="17792450" flipV="1">
            <a:off x="56648" y="1874458"/>
            <a:ext cx="2319074" cy="1560583"/>
            <a:chOff x="238125" y="613775"/>
            <a:chExt cx="7378250" cy="4487075"/>
          </a:xfrm>
        </p:grpSpPr>
        <p:sp>
          <p:nvSpPr>
            <p:cNvPr id="8" name="Google Shape;738;p36"/>
            <p:cNvSpPr/>
            <p:nvPr/>
          </p:nvSpPr>
          <p:spPr>
            <a:xfrm>
              <a:off x="258350" y="3193375"/>
              <a:ext cx="2825375" cy="1907475"/>
            </a:xfrm>
            <a:custGeom>
              <a:avLst/>
              <a:gdLst/>
              <a:ahLst/>
              <a:cxnLst/>
              <a:rect l="l" t="t" r="r" b="b"/>
              <a:pathLst>
                <a:path w="113015" h="76299" extrusionOk="0">
                  <a:moveTo>
                    <a:pt x="100831" y="0"/>
                  </a:moveTo>
                  <a:cubicBezTo>
                    <a:pt x="100020" y="0"/>
                    <a:pt x="99284" y="190"/>
                    <a:pt x="98648" y="553"/>
                  </a:cubicBezTo>
                  <a:lnTo>
                    <a:pt x="98646" y="551"/>
                  </a:lnTo>
                  <a:lnTo>
                    <a:pt x="98632" y="559"/>
                  </a:lnTo>
                  <a:lnTo>
                    <a:pt x="5960" y="54064"/>
                  </a:lnTo>
                  <a:lnTo>
                    <a:pt x="5956" y="54066"/>
                  </a:lnTo>
                  <a:lnTo>
                    <a:pt x="5913" y="54092"/>
                  </a:lnTo>
                  <a:lnTo>
                    <a:pt x="5917" y="54100"/>
                  </a:lnTo>
                  <a:cubicBezTo>
                    <a:pt x="5913" y="54100"/>
                    <a:pt x="5911" y="54103"/>
                    <a:pt x="5908" y="54107"/>
                  </a:cubicBezTo>
                  <a:cubicBezTo>
                    <a:pt x="2379" y="56174"/>
                    <a:pt x="1" y="59997"/>
                    <a:pt x="1" y="64384"/>
                  </a:cubicBezTo>
                  <a:cubicBezTo>
                    <a:pt x="1" y="70963"/>
                    <a:pt x="5336" y="76298"/>
                    <a:pt x="11915" y="76298"/>
                  </a:cubicBezTo>
                  <a:cubicBezTo>
                    <a:pt x="13989" y="76298"/>
                    <a:pt x="16028" y="75754"/>
                    <a:pt x="17826" y="74720"/>
                  </a:cubicBezTo>
                  <a:cubicBezTo>
                    <a:pt x="17846" y="74709"/>
                    <a:pt x="17869" y="74699"/>
                    <a:pt x="17889" y="74688"/>
                  </a:cubicBezTo>
                  <a:lnTo>
                    <a:pt x="17891" y="74690"/>
                  </a:lnTo>
                  <a:lnTo>
                    <a:pt x="110529" y="21205"/>
                  </a:lnTo>
                  <a:lnTo>
                    <a:pt x="110529" y="21203"/>
                  </a:lnTo>
                  <a:cubicBezTo>
                    <a:pt x="112063" y="20328"/>
                    <a:pt x="113014" y="18438"/>
                    <a:pt x="113014" y="15742"/>
                  </a:cubicBezTo>
                  <a:cubicBezTo>
                    <a:pt x="113014" y="10369"/>
                    <a:pt x="109243" y="3836"/>
                    <a:pt x="104591" y="1149"/>
                  </a:cubicBezTo>
                  <a:cubicBezTo>
                    <a:pt x="103240" y="369"/>
                    <a:pt x="101963" y="0"/>
                    <a:pt x="100831" y="0"/>
                  </a:cubicBezTo>
                  <a:close/>
                </a:path>
              </a:pathLst>
            </a:custGeom>
            <a:solidFill>
              <a:srgbClr val="C1CF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739;p36"/>
            <p:cNvSpPr/>
            <p:nvPr/>
          </p:nvSpPr>
          <p:spPr>
            <a:xfrm>
              <a:off x="2301650" y="1018650"/>
              <a:ext cx="5314725" cy="2795550"/>
            </a:xfrm>
            <a:custGeom>
              <a:avLst/>
              <a:gdLst/>
              <a:ahLst/>
              <a:cxnLst/>
              <a:rect l="l" t="t" r="r" b="b"/>
              <a:pathLst>
                <a:path w="212589" h="111822" extrusionOk="0">
                  <a:moveTo>
                    <a:pt x="106294" y="1"/>
                  </a:moveTo>
                  <a:cubicBezTo>
                    <a:pt x="81511" y="1"/>
                    <a:pt x="56728" y="5459"/>
                    <a:pt x="37819" y="16377"/>
                  </a:cubicBezTo>
                  <a:cubicBezTo>
                    <a:pt x="1" y="38211"/>
                    <a:pt x="1" y="73611"/>
                    <a:pt x="37819" y="95446"/>
                  </a:cubicBezTo>
                  <a:cubicBezTo>
                    <a:pt x="56728" y="106363"/>
                    <a:pt x="81511" y="111822"/>
                    <a:pt x="106294" y="111822"/>
                  </a:cubicBezTo>
                  <a:cubicBezTo>
                    <a:pt x="131077" y="111822"/>
                    <a:pt x="155861" y="106363"/>
                    <a:pt x="174771" y="95446"/>
                  </a:cubicBezTo>
                  <a:cubicBezTo>
                    <a:pt x="212587" y="73611"/>
                    <a:pt x="212589" y="38211"/>
                    <a:pt x="174771" y="16377"/>
                  </a:cubicBezTo>
                  <a:cubicBezTo>
                    <a:pt x="155861" y="5459"/>
                    <a:pt x="131077" y="1"/>
                    <a:pt x="106294" y="1"/>
                  </a:cubicBezTo>
                  <a:close/>
                </a:path>
              </a:pathLst>
            </a:custGeom>
            <a:solidFill>
              <a:srgbClr val="C1CF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740;p36"/>
            <p:cNvSpPr/>
            <p:nvPr/>
          </p:nvSpPr>
          <p:spPr>
            <a:xfrm>
              <a:off x="2784100" y="3200600"/>
              <a:ext cx="456625" cy="309675"/>
            </a:xfrm>
            <a:custGeom>
              <a:avLst/>
              <a:gdLst/>
              <a:ahLst/>
              <a:cxnLst/>
              <a:rect l="l" t="t" r="r" b="b"/>
              <a:pathLst>
                <a:path w="18265" h="12387" extrusionOk="0">
                  <a:moveTo>
                    <a:pt x="12162" y="1"/>
                  </a:moveTo>
                  <a:lnTo>
                    <a:pt x="1" y="7022"/>
                  </a:lnTo>
                  <a:lnTo>
                    <a:pt x="7941" y="12387"/>
                  </a:lnTo>
                  <a:lnTo>
                    <a:pt x="18265" y="6205"/>
                  </a:lnTo>
                  <a:lnTo>
                    <a:pt x="12162" y="1"/>
                  </a:lnTo>
                  <a:close/>
                </a:path>
              </a:pathLst>
            </a:custGeom>
            <a:solidFill>
              <a:srgbClr val="C1CF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741;p36"/>
            <p:cNvSpPr/>
            <p:nvPr/>
          </p:nvSpPr>
          <p:spPr>
            <a:xfrm>
              <a:off x="2725050" y="1327775"/>
              <a:ext cx="4468025" cy="2278250"/>
            </a:xfrm>
            <a:custGeom>
              <a:avLst/>
              <a:gdLst/>
              <a:ahLst/>
              <a:cxnLst/>
              <a:rect l="l" t="t" r="r" b="b"/>
              <a:pathLst>
                <a:path w="178721" h="91130" extrusionOk="0">
                  <a:moveTo>
                    <a:pt x="31982" y="1"/>
                  </a:moveTo>
                  <a:cubicBezTo>
                    <a:pt x="29991" y="966"/>
                    <a:pt x="28045" y="1976"/>
                    <a:pt x="26173" y="3057"/>
                  </a:cubicBezTo>
                  <a:cubicBezTo>
                    <a:pt x="16101" y="8873"/>
                    <a:pt x="8953" y="15735"/>
                    <a:pt x="4695" y="23035"/>
                  </a:cubicBezTo>
                  <a:lnTo>
                    <a:pt x="1" y="23035"/>
                  </a:lnTo>
                  <a:lnTo>
                    <a:pt x="1" y="39538"/>
                  </a:lnTo>
                  <a:cubicBezTo>
                    <a:pt x="1" y="52741"/>
                    <a:pt x="8725" y="65946"/>
                    <a:pt x="26175" y="76018"/>
                  </a:cubicBezTo>
                  <a:cubicBezTo>
                    <a:pt x="43624" y="86093"/>
                    <a:pt x="66493" y="91130"/>
                    <a:pt x="89362" y="91130"/>
                  </a:cubicBezTo>
                  <a:cubicBezTo>
                    <a:pt x="112231" y="91130"/>
                    <a:pt x="135100" y="86093"/>
                    <a:pt x="152548" y="76018"/>
                  </a:cubicBezTo>
                  <a:cubicBezTo>
                    <a:pt x="169996" y="65944"/>
                    <a:pt x="178721" y="52741"/>
                    <a:pt x="178721" y="39538"/>
                  </a:cubicBezTo>
                  <a:lnTo>
                    <a:pt x="178721" y="23035"/>
                  </a:lnTo>
                  <a:lnTo>
                    <a:pt x="174026" y="23035"/>
                  </a:lnTo>
                  <a:cubicBezTo>
                    <a:pt x="169768" y="15735"/>
                    <a:pt x="162620" y="8875"/>
                    <a:pt x="152548" y="3059"/>
                  </a:cubicBezTo>
                  <a:cubicBezTo>
                    <a:pt x="150678" y="1978"/>
                    <a:pt x="148732" y="970"/>
                    <a:pt x="146745" y="4"/>
                  </a:cubicBezTo>
                  <a:lnTo>
                    <a:pt x="146745" y="4"/>
                  </a:lnTo>
                  <a:cubicBezTo>
                    <a:pt x="157855" y="6793"/>
                    <a:pt x="164203" y="15124"/>
                    <a:pt x="164203" y="23037"/>
                  </a:cubicBezTo>
                  <a:cubicBezTo>
                    <a:pt x="164203" y="31289"/>
                    <a:pt x="157307" y="40004"/>
                    <a:pt x="145289" y="46942"/>
                  </a:cubicBezTo>
                  <a:cubicBezTo>
                    <a:pt x="130797" y="55309"/>
                    <a:pt x="110413" y="60108"/>
                    <a:pt x="89362" y="60108"/>
                  </a:cubicBezTo>
                  <a:cubicBezTo>
                    <a:pt x="68311" y="60108"/>
                    <a:pt x="47926" y="55309"/>
                    <a:pt x="33434" y="46942"/>
                  </a:cubicBezTo>
                  <a:cubicBezTo>
                    <a:pt x="21414" y="40004"/>
                    <a:pt x="14519" y="31287"/>
                    <a:pt x="14519" y="23033"/>
                  </a:cubicBezTo>
                  <a:cubicBezTo>
                    <a:pt x="14519" y="15120"/>
                    <a:pt x="20868" y="6790"/>
                    <a:pt x="31982" y="1"/>
                  </a:cubicBezTo>
                  <a:close/>
                </a:path>
              </a:pathLst>
            </a:custGeom>
            <a:solidFill>
              <a:srgbClr val="706E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742;p36"/>
            <p:cNvSpPr/>
            <p:nvPr/>
          </p:nvSpPr>
          <p:spPr>
            <a:xfrm>
              <a:off x="2506850" y="613775"/>
              <a:ext cx="4904200" cy="2579625"/>
            </a:xfrm>
            <a:custGeom>
              <a:avLst/>
              <a:gdLst/>
              <a:ahLst/>
              <a:cxnLst/>
              <a:rect l="l" t="t" r="r" b="b"/>
              <a:pathLst>
                <a:path w="196168" h="103185" extrusionOk="0">
                  <a:moveTo>
                    <a:pt x="98084" y="14524"/>
                  </a:moveTo>
                  <a:cubicBezTo>
                    <a:pt x="119137" y="14524"/>
                    <a:pt x="139525" y="19315"/>
                    <a:pt x="154023" y="27693"/>
                  </a:cubicBezTo>
                  <a:cubicBezTo>
                    <a:pt x="166032" y="34622"/>
                    <a:pt x="172938" y="43333"/>
                    <a:pt x="172938" y="51587"/>
                  </a:cubicBezTo>
                  <a:cubicBezTo>
                    <a:pt x="172938" y="54324"/>
                    <a:pt x="172191" y="57104"/>
                    <a:pt x="170719" y="59842"/>
                  </a:cubicBezTo>
                  <a:cubicBezTo>
                    <a:pt x="167814" y="65400"/>
                    <a:pt x="162069" y="70855"/>
                    <a:pt x="154023" y="75502"/>
                  </a:cubicBezTo>
                  <a:cubicBezTo>
                    <a:pt x="139525" y="83860"/>
                    <a:pt x="119137" y="88671"/>
                    <a:pt x="98084" y="88671"/>
                  </a:cubicBezTo>
                  <a:cubicBezTo>
                    <a:pt x="77033" y="88671"/>
                    <a:pt x="56645" y="83860"/>
                    <a:pt x="42168" y="75502"/>
                  </a:cubicBezTo>
                  <a:cubicBezTo>
                    <a:pt x="34120" y="70855"/>
                    <a:pt x="28376" y="65400"/>
                    <a:pt x="25472" y="59842"/>
                  </a:cubicBezTo>
                  <a:cubicBezTo>
                    <a:pt x="23999" y="57104"/>
                    <a:pt x="23252" y="54324"/>
                    <a:pt x="23252" y="51587"/>
                  </a:cubicBezTo>
                  <a:cubicBezTo>
                    <a:pt x="23252" y="43333"/>
                    <a:pt x="30138" y="34622"/>
                    <a:pt x="42168" y="27693"/>
                  </a:cubicBezTo>
                  <a:cubicBezTo>
                    <a:pt x="56645" y="19315"/>
                    <a:pt x="77033" y="14524"/>
                    <a:pt x="98084" y="14524"/>
                  </a:cubicBezTo>
                  <a:close/>
                  <a:moveTo>
                    <a:pt x="98088" y="0"/>
                  </a:moveTo>
                  <a:cubicBezTo>
                    <a:pt x="75218" y="0"/>
                    <a:pt x="52352" y="5035"/>
                    <a:pt x="34909" y="15105"/>
                  </a:cubicBezTo>
                  <a:cubicBezTo>
                    <a:pt x="1" y="35264"/>
                    <a:pt x="1" y="67931"/>
                    <a:pt x="34909" y="88070"/>
                  </a:cubicBezTo>
                  <a:cubicBezTo>
                    <a:pt x="36775" y="89149"/>
                    <a:pt x="38705" y="90164"/>
                    <a:pt x="40675" y="91099"/>
                  </a:cubicBezTo>
                  <a:cubicBezTo>
                    <a:pt x="57236" y="99156"/>
                    <a:pt x="77665" y="103185"/>
                    <a:pt x="98094" y="103185"/>
                  </a:cubicBezTo>
                  <a:cubicBezTo>
                    <a:pt x="118524" y="103185"/>
                    <a:pt x="138954" y="99156"/>
                    <a:pt x="155516" y="91099"/>
                  </a:cubicBezTo>
                  <a:cubicBezTo>
                    <a:pt x="157506" y="90164"/>
                    <a:pt x="159415" y="89149"/>
                    <a:pt x="161282" y="88070"/>
                  </a:cubicBezTo>
                  <a:cubicBezTo>
                    <a:pt x="196167" y="67931"/>
                    <a:pt x="196167" y="35264"/>
                    <a:pt x="161282" y="15105"/>
                  </a:cubicBezTo>
                  <a:cubicBezTo>
                    <a:pt x="143829" y="5035"/>
                    <a:pt x="120957" y="0"/>
                    <a:pt x="98088" y="0"/>
                  </a:cubicBezTo>
                  <a:close/>
                </a:path>
              </a:pathLst>
            </a:custGeom>
            <a:solidFill>
              <a:srgbClr val="8989E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743;p36"/>
            <p:cNvSpPr/>
            <p:nvPr/>
          </p:nvSpPr>
          <p:spPr>
            <a:xfrm>
              <a:off x="3088150" y="976850"/>
              <a:ext cx="3742150" cy="1132975"/>
            </a:xfrm>
            <a:custGeom>
              <a:avLst/>
              <a:gdLst/>
              <a:ahLst/>
              <a:cxnLst/>
              <a:rect l="l" t="t" r="r" b="b"/>
              <a:pathLst>
                <a:path w="149686" h="45319" extrusionOk="0">
                  <a:moveTo>
                    <a:pt x="74832" y="1"/>
                  </a:moveTo>
                  <a:cubicBezTo>
                    <a:pt x="53781" y="1"/>
                    <a:pt x="33393" y="4792"/>
                    <a:pt x="18916" y="13170"/>
                  </a:cubicBezTo>
                  <a:cubicBezTo>
                    <a:pt x="6886" y="20099"/>
                    <a:pt x="0" y="28810"/>
                    <a:pt x="0" y="37064"/>
                  </a:cubicBezTo>
                  <a:cubicBezTo>
                    <a:pt x="0" y="39801"/>
                    <a:pt x="747" y="42581"/>
                    <a:pt x="2220" y="45319"/>
                  </a:cubicBezTo>
                  <a:cubicBezTo>
                    <a:pt x="5124" y="39761"/>
                    <a:pt x="10868" y="34305"/>
                    <a:pt x="18916" y="29659"/>
                  </a:cubicBezTo>
                  <a:cubicBezTo>
                    <a:pt x="33393" y="21300"/>
                    <a:pt x="53781" y="16509"/>
                    <a:pt x="74832" y="16509"/>
                  </a:cubicBezTo>
                  <a:cubicBezTo>
                    <a:pt x="95885" y="16509"/>
                    <a:pt x="116273" y="21300"/>
                    <a:pt x="130771" y="29659"/>
                  </a:cubicBezTo>
                  <a:cubicBezTo>
                    <a:pt x="138817" y="34305"/>
                    <a:pt x="144562" y="39761"/>
                    <a:pt x="147467" y="45319"/>
                  </a:cubicBezTo>
                  <a:cubicBezTo>
                    <a:pt x="148939" y="42581"/>
                    <a:pt x="149686" y="39801"/>
                    <a:pt x="149686" y="37064"/>
                  </a:cubicBezTo>
                  <a:cubicBezTo>
                    <a:pt x="149686" y="28810"/>
                    <a:pt x="142780" y="20099"/>
                    <a:pt x="130771" y="13170"/>
                  </a:cubicBezTo>
                  <a:cubicBezTo>
                    <a:pt x="116273" y="4792"/>
                    <a:pt x="95885" y="1"/>
                    <a:pt x="74832" y="1"/>
                  </a:cubicBezTo>
                  <a:close/>
                </a:path>
              </a:pathLst>
            </a:custGeom>
            <a:solidFill>
              <a:srgbClr val="5C5CC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744;p36"/>
            <p:cNvSpPr/>
            <p:nvPr/>
          </p:nvSpPr>
          <p:spPr>
            <a:xfrm>
              <a:off x="3143625" y="1389575"/>
              <a:ext cx="3631200" cy="1440850"/>
            </a:xfrm>
            <a:custGeom>
              <a:avLst/>
              <a:gdLst/>
              <a:ahLst/>
              <a:cxnLst/>
              <a:rect l="l" t="t" r="r" b="b"/>
              <a:pathLst>
                <a:path w="145248" h="57634" extrusionOk="0">
                  <a:moveTo>
                    <a:pt x="72613" y="0"/>
                  </a:moveTo>
                  <a:cubicBezTo>
                    <a:pt x="51562" y="0"/>
                    <a:pt x="31174" y="4791"/>
                    <a:pt x="16697" y="13151"/>
                  </a:cubicBezTo>
                  <a:cubicBezTo>
                    <a:pt x="8649" y="17796"/>
                    <a:pt x="2905" y="23252"/>
                    <a:pt x="1" y="28810"/>
                  </a:cubicBezTo>
                  <a:cubicBezTo>
                    <a:pt x="2905" y="34368"/>
                    <a:pt x="8649" y="39823"/>
                    <a:pt x="16697" y="44470"/>
                  </a:cubicBezTo>
                  <a:cubicBezTo>
                    <a:pt x="24797" y="49146"/>
                    <a:pt x="34747" y="52713"/>
                    <a:pt x="45631" y="54947"/>
                  </a:cubicBezTo>
                  <a:lnTo>
                    <a:pt x="45635" y="54947"/>
                  </a:lnTo>
                  <a:lnTo>
                    <a:pt x="45642" y="54949"/>
                  </a:lnTo>
                  <a:cubicBezTo>
                    <a:pt x="54208" y="56704"/>
                    <a:pt x="63348" y="57634"/>
                    <a:pt x="72619" y="57634"/>
                  </a:cubicBezTo>
                  <a:cubicBezTo>
                    <a:pt x="79319" y="57634"/>
                    <a:pt x="85954" y="57149"/>
                    <a:pt x="92349" y="56215"/>
                  </a:cubicBezTo>
                  <a:cubicBezTo>
                    <a:pt x="105177" y="54341"/>
                    <a:pt x="117059" y="50672"/>
                    <a:pt x="126631" y="45536"/>
                  </a:cubicBezTo>
                  <a:cubicBezTo>
                    <a:pt x="127281" y="45186"/>
                    <a:pt x="127918" y="44832"/>
                    <a:pt x="128546" y="44470"/>
                  </a:cubicBezTo>
                  <a:cubicBezTo>
                    <a:pt x="130494" y="43344"/>
                    <a:pt x="132305" y="42176"/>
                    <a:pt x="133978" y="40966"/>
                  </a:cubicBezTo>
                  <a:cubicBezTo>
                    <a:pt x="139211" y="37177"/>
                    <a:pt x="143045" y="33023"/>
                    <a:pt x="145248" y="28808"/>
                  </a:cubicBezTo>
                  <a:cubicBezTo>
                    <a:pt x="142343" y="23250"/>
                    <a:pt x="136598" y="17796"/>
                    <a:pt x="128552" y="13150"/>
                  </a:cubicBezTo>
                  <a:cubicBezTo>
                    <a:pt x="114054" y="4791"/>
                    <a:pt x="93666" y="0"/>
                    <a:pt x="72613" y="0"/>
                  </a:cubicBezTo>
                  <a:close/>
                </a:path>
              </a:pathLst>
            </a:custGeom>
            <a:solidFill>
              <a:srgbClr val="B3CDF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745;p36"/>
            <p:cNvSpPr/>
            <p:nvPr/>
          </p:nvSpPr>
          <p:spPr>
            <a:xfrm>
              <a:off x="4284650" y="2413700"/>
              <a:ext cx="2208425" cy="416875"/>
            </a:xfrm>
            <a:custGeom>
              <a:avLst/>
              <a:gdLst/>
              <a:ahLst/>
              <a:cxnLst/>
              <a:rect l="l" t="t" r="r" b="b"/>
              <a:pathLst>
                <a:path w="88337" h="16675" extrusionOk="0">
                  <a:moveTo>
                    <a:pt x="88337" y="1"/>
                  </a:moveTo>
                  <a:lnTo>
                    <a:pt x="88337" y="1"/>
                  </a:lnTo>
                  <a:cubicBezTo>
                    <a:pt x="86665" y="1209"/>
                    <a:pt x="84855" y="2377"/>
                    <a:pt x="82905" y="3505"/>
                  </a:cubicBezTo>
                  <a:cubicBezTo>
                    <a:pt x="82452" y="3766"/>
                    <a:pt x="81994" y="4024"/>
                    <a:pt x="81530" y="4279"/>
                  </a:cubicBezTo>
                  <a:lnTo>
                    <a:pt x="81530" y="4279"/>
                  </a:lnTo>
                  <a:cubicBezTo>
                    <a:pt x="81996" y="4024"/>
                    <a:pt x="82456" y="3766"/>
                    <a:pt x="82911" y="3503"/>
                  </a:cubicBezTo>
                  <a:cubicBezTo>
                    <a:pt x="84857" y="2379"/>
                    <a:pt x="86665" y="1211"/>
                    <a:pt x="88337" y="1"/>
                  </a:cubicBezTo>
                  <a:close/>
                  <a:moveTo>
                    <a:pt x="81530" y="4279"/>
                  </a:moveTo>
                  <a:cubicBezTo>
                    <a:pt x="81351" y="4376"/>
                    <a:pt x="81171" y="4474"/>
                    <a:pt x="80990" y="4571"/>
                  </a:cubicBezTo>
                  <a:cubicBezTo>
                    <a:pt x="81171" y="4474"/>
                    <a:pt x="81351" y="4377"/>
                    <a:pt x="81530" y="4279"/>
                  </a:cubicBezTo>
                  <a:close/>
                  <a:moveTo>
                    <a:pt x="1" y="13984"/>
                  </a:moveTo>
                  <a:cubicBezTo>
                    <a:pt x="8565" y="15742"/>
                    <a:pt x="17704" y="16674"/>
                    <a:pt x="26972" y="16674"/>
                  </a:cubicBezTo>
                  <a:cubicBezTo>
                    <a:pt x="33674" y="16674"/>
                    <a:pt x="40309" y="16186"/>
                    <a:pt x="46708" y="15252"/>
                  </a:cubicBezTo>
                  <a:lnTo>
                    <a:pt x="46708" y="15252"/>
                  </a:lnTo>
                  <a:cubicBezTo>
                    <a:pt x="40313" y="16184"/>
                    <a:pt x="33678" y="16671"/>
                    <a:pt x="26978" y="16671"/>
                  </a:cubicBezTo>
                  <a:cubicBezTo>
                    <a:pt x="17707" y="16671"/>
                    <a:pt x="8567" y="15740"/>
                    <a:pt x="1" y="13984"/>
                  </a:cubicBezTo>
                  <a:close/>
                </a:path>
              </a:pathLst>
            </a:custGeom>
            <a:solidFill>
              <a:srgbClr val="8B9DE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746;p36"/>
            <p:cNvSpPr/>
            <p:nvPr/>
          </p:nvSpPr>
          <p:spPr>
            <a:xfrm>
              <a:off x="3101150" y="1173975"/>
              <a:ext cx="3716175" cy="935850"/>
            </a:xfrm>
            <a:custGeom>
              <a:avLst/>
              <a:gdLst/>
              <a:ahLst/>
              <a:cxnLst/>
              <a:rect l="l" t="t" r="r" b="b"/>
              <a:pathLst>
                <a:path w="148647" h="37434" extrusionOk="0">
                  <a:moveTo>
                    <a:pt x="74312" y="0"/>
                  </a:moveTo>
                  <a:cubicBezTo>
                    <a:pt x="53261" y="0"/>
                    <a:pt x="32873" y="4791"/>
                    <a:pt x="18396" y="13152"/>
                  </a:cubicBezTo>
                  <a:cubicBezTo>
                    <a:pt x="10348" y="17796"/>
                    <a:pt x="4604" y="23252"/>
                    <a:pt x="1700" y="28810"/>
                  </a:cubicBezTo>
                  <a:cubicBezTo>
                    <a:pt x="931" y="30240"/>
                    <a:pt x="370" y="31681"/>
                    <a:pt x="0" y="33122"/>
                  </a:cubicBezTo>
                  <a:cubicBezTo>
                    <a:pt x="370" y="34563"/>
                    <a:pt x="931" y="36004"/>
                    <a:pt x="1700" y="37434"/>
                  </a:cubicBezTo>
                  <a:cubicBezTo>
                    <a:pt x="4604" y="31876"/>
                    <a:pt x="10348" y="26420"/>
                    <a:pt x="18396" y="21775"/>
                  </a:cubicBezTo>
                  <a:cubicBezTo>
                    <a:pt x="32873" y="13417"/>
                    <a:pt x="53261" y="8626"/>
                    <a:pt x="74312" y="8626"/>
                  </a:cubicBezTo>
                  <a:cubicBezTo>
                    <a:pt x="95365" y="8626"/>
                    <a:pt x="115753" y="13417"/>
                    <a:pt x="130251" y="21775"/>
                  </a:cubicBezTo>
                  <a:cubicBezTo>
                    <a:pt x="138297" y="26420"/>
                    <a:pt x="144042" y="31876"/>
                    <a:pt x="146947" y="37434"/>
                  </a:cubicBezTo>
                  <a:cubicBezTo>
                    <a:pt x="147716" y="36004"/>
                    <a:pt x="148275" y="34563"/>
                    <a:pt x="148646" y="33122"/>
                  </a:cubicBezTo>
                  <a:cubicBezTo>
                    <a:pt x="148275" y="31681"/>
                    <a:pt x="147716" y="30240"/>
                    <a:pt x="146947" y="28810"/>
                  </a:cubicBezTo>
                  <a:cubicBezTo>
                    <a:pt x="144042" y="23252"/>
                    <a:pt x="138297" y="17796"/>
                    <a:pt x="130251" y="13152"/>
                  </a:cubicBezTo>
                  <a:cubicBezTo>
                    <a:pt x="115753" y="4791"/>
                    <a:pt x="95365" y="2"/>
                    <a:pt x="74312" y="2"/>
                  </a:cubicBezTo>
                  <a:lnTo>
                    <a:pt x="74312" y="0"/>
                  </a:lnTo>
                  <a:close/>
                </a:path>
              </a:pathLst>
            </a:custGeom>
            <a:solidFill>
              <a:srgbClr val="8194D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747;p36"/>
            <p:cNvSpPr/>
            <p:nvPr/>
          </p:nvSpPr>
          <p:spPr>
            <a:xfrm>
              <a:off x="2494175" y="2868350"/>
              <a:ext cx="928025" cy="624200"/>
            </a:xfrm>
            <a:custGeom>
              <a:avLst/>
              <a:gdLst/>
              <a:ahLst/>
              <a:cxnLst/>
              <a:rect l="l" t="t" r="r" b="b"/>
              <a:pathLst>
                <a:path w="37121" h="24968" extrusionOk="0">
                  <a:moveTo>
                    <a:pt x="31193" y="0"/>
                  </a:moveTo>
                  <a:cubicBezTo>
                    <a:pt x="30313" y="0"/>
                    <a:pt x="29421" y="225"/>
                    <a:pt x="28604" y="698"/>
                  </a:cubicBezTo>
                  <a:lnTo>
                    <a:pt x="3329" y="15291"/>
                  </a:lnTo>
                  <a:cubicBezTo>
                    <a:pt x="850" y="16722"/>
                    <a:pt x="1" y="19894"/>
                    <a:pt x="1433" y="22373"/>
                  </a:cubicBezTo>
                  <a:cubicBezTo>
                    <a:pt x="2357" y="23980"/>
                    <a:pt x="4070" y="24967"/>
                    <a:pt x="5921" y="24967"/>
                  </a:cubicBezTo>
                  <a:cubicBezTo>
                    <a:pt x="5923" y="24967"/>
                    <a:pt x="5925" y="24967"/>
                    <a:pt x="5927" y="24967"/>
                  </a:cubicBezTo>
                  <a:cubicBezTo>
                    <a:pt x="6837" y="24967"/>
                    <a:pt x="7728" y="24728"/>
                    <a:pt x="8515" y="24271"/>
                  </a:cubicBezTo>
                  <a:lnTo>
                    <a:pt x="33791" y="9679"/>
                  </a:lnTo>
                  <a:cubicBezTo>
                    <a:pt x="36270" y="8247"/>
                    <a:pt x="37121" y="5077"/>
                    <a:pt x="35687" y="2596"/>
                  </a:cubicBezTo>
                  <a:cubicBezTo>
                    <a:pt x="34727" y="932"/>
                    <a:pt x="32985" y="0"/>
                    <a:pt x="31193" y="0"/>
                  </a:cubicBezTo>
                  <a:close/>
                </a:path>
              </a:pathLst>
            </a:custGeom>
            <a:solidFill>
              <a:srgbClr val="3445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748;p36"/>
            <p:cNvSpPr/>
            <p:nvPr/>
          </p:nvSpPr>
          <p:spPr>
            <a:xfrm>
              <a:off x="238125" y="2969325"/>
              <a:ext cx="2825400" cy="1907475"/>
            </a:xfrm>
            <a:custGeom>
              <a:avLst/>
              <a:gdLst/>
              <a:ahLst/>
              <a:cxnLst/>
              <a:rect l="l" t="t" r="r" b="b"/>
              <a:pathLst>
                <a:path w="113016" h="76299" extrusionOk="0">
                  <a:moveTo>
                    <a:pt x="100829" y="0"/>
                  </a:moveTo>
                  <a:cubicBezTo>
                    <a:pt x="100019" y="0"/>
                    <a:pt x="99282" y="190"/>
                    <a:pt x="98646" y="553"/>
                  </a:cubicBezTo>
                  <a:lnTo>
                    <a:pt x="98646" y="552"/>
                  </a:lnTo>
                  <a:lnTo>
                    <a:pt x="98633" y="559"/>
                  </a:lnTo>
                  <a:lnTo>
                    <a:pt x="5961" y="54065"/>
                  </a:lnTo>
                  <a:lnTo>
                    <a:pt x="5955" y="54066"/>
                  </a:lnTo>
                  <a:lnTo>
                    <a:pt x="5913" y="54092"/>
                  </a:lnTo>
                  <a:lnTo>
                    <a:pt x="5916" y="54100"/>
                  </a:lnTo>
                  <a:cubicBezTo>
                    <a:pt x="5913" y="54102"/>
                    <a:pt x="5911" y="54105"/>
                    <a:pt x="5907" y="54107"/>
                  </a:cubicBezTo>
                  <a:cubicBezTo>
                    <a:pt x="2377" y="56174"/>
                    <a:pt x="0" y="59998"/>
                    <a:pt x="0" y="64384"/>
                  </a:cubicBezTo>
                  <a:cubicBezTo>
                    <a:pt x="0" y="70963"/>
                    <a:pt x="5335" y="76298"/>
                    <a:pt x="11915" y="76298"/>
                  </a:cubicBezTo>
                  <a:cubicBezTo>
                    <a:pt x="13989" y="76298"/>
                    <a:pt x="16028" y="75754"/>
                    <a:pt x="17825" y="74720"/>
                  </a:cubicBezTo>
                  <a:cubicBezTo>
                    <a:pt x="17846" y="74709"/>
                    <a:pt x="17868" y="74699"/>
                    <a:pt x="17890" y="74688"/>
                  </a:cubicBezTo>
                  <a:lnTo>
                    <a:pt x="17892" y="74690"/>
                  </a:lnTo>
                  <a:lnTo>
                    <a:pt x="110529" y="21205"/>
                  </a:lnTo>
                  <a:lnTo>
                    <a:pt x="110529" y="21203"/>
                  </a:lnTo>
                  <a:cubicBezTo>
                    <a:pt x="112063" y="20329"/>
                    <a:pt x="113015" y="18438"/>
                    <a:pt x="113015" y="15742"/>
                  </a:cubicBezTo>
                  <a:cubicBezTo>
                    <a:pt x="113015" y="10369"/>
                    <a:pt x="109242" y="3837"/>
                    <a:pt x="104588" y="1149"/>
                  </a:cubicBezTo>
                  <a:cubicBezTo>
                    <a:pt x="103237" y="369"/>
                    <a:pt x="101961" y="0"/>
                    <a:pt x="100829" y="0"/>
                  </a:cubicBezTo>
                  <a:close/>
                </a:path>
              </a:pathLst>
            </a:custGeom>
            <a:solidFill>
              <a:srgbClr val="E7478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749;p36"/>
            <p:cNvSpPr/>
            <p:nvPr/>
          </p:nvSpPr>
          <p:spPr>
            <a:xfrm>
              <a:off x="2017225" y="3298175"/>
              <a:ext cx="477275" cy="601375"/>
            </a:xfrm>
            <a:custGeom>
              <a:avLst/>
              <a:gdLst/>
              <a:ahLst/>
              <a:cxnLst/>
              <a:rect l="l" t="t" r="r" b="b"/>
              <a:pathLst>
                <a:path w="19091" h="24055" extrusionOk="0">
                  <a:moveTo>
                    <a:pt x="6903" y="1"/>
                  </a:moveTo>
                  <a:cubicBezTo>
                    <a:pt x="6098" y="1"/>
                    <a:pt x="5368" y="186"/>
                    <a:pt x="4737" y="539"/>
                  </a:cubicBezTo>
                  <a:lnTo>
                    <a:pt x="0" y="3251"/>
                  </a:lnTo>
                  <a:cubicBezTo>
                    <a:pt x="559" y="2999"/>
                    <a:pt x="1194" y="2861"/>
                    <a:pt x="1878" y="2861"/>
                  </a:cubicBezTo>
                  <a:cubicBezTo>
                    <a:pt x="2209" y="2861"/>
                    <a:pt x="2552" y="2894"/>
                    <a:pt x="2904" y="2961"/>
                  </a:cubicBezTo>
                  <a:cubicBezTo>
                    <a:pt x="3775" y="3106"/>
                    <a:pt x="4687" y="3459"/>
                    <a:pt x="5662" y="4019"/>
                  </a:cubicBezTo>
                  <a:cubicBezTo>
                    <a:pt x="6305" y="4372"/>
                    <a:pt x="6906" y="4809"/>
                    <a:pt x="7508" y="5305"/>
                  </a:cubicBezTo>
                  <a:cubicBezTo>
                    <a:pt x="10682" y="7960"/>
                    <a:pt x="13190" y="12315"/>
                    <a:pt x="13896" y="16400"/>
                  </a:cubicBezTo>
                  <a:cubicBezTo>
                    <a:pt x="14019" y="17126"/>
                    <a:pt x="14080" y="17862"/>
                    <a:pt x="14082" y="18599"/>
                  </a:cubicBezTo>
                  <a:cubicBezTo>
                    <a:pt x="14082" y="19822"/>
                    <a:pt x="13876" y="20901"/>
                    <a:pt x="13523" y="21772"/>
                  </a:cubicBezTo>
                  <a:cubicBezTo>
                    <a:pt x="13107" y="22788"/>
                    <a:pt x="12444" y="23577"/>
                    <a:pt x="11634" y="24055"/>
                  </a:cubicBezTo>
                  <a:lnTo>
                    <a:pt x="16269" y="21384"/>
                  </a:lnTo>
                  <a:lnTo>
                    <a:pt x="16622" y="21199"/>
                  </a:lnTo>
                  <a:cubicBezTo>
                    <a:pt x="18156" y="20328"/>
                    <a:pt x="19090" y="18441"/>
                    <a:pt x="19090" y="15745"/>
                  </a:cubicBezTo>
                  <a:cubicBezTo>
                    <a:pt x="19090" y="10370"/>
                    <a:pt x="15337" y="3837"/>
                    <a:pt x="10670" y="1141"/>
                  </a:cubicBezTo>
                  <a:cubicBezTo>
                    <a:pt x="9314" y="366"/>
                    <a:pt x="8035" y="1"/>
                    <a:pt x="6903" y="1"/>
                  </a:cubicBezTo>
                  <a:close/>
                </a:path>
              </a:pathLst>
            </a:custGeom>
            <a:solidFill>
              <a:srgbClr val="FFDB4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720172365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8" name="Google Shape;638;p42"/>
          <p:cNvSpPr txBox="1">
            <a:spLocks noGrp="1"/>
          </p:cNvSpPr>
          <p:nvPr>
            <p:ph type="title"/>
          </p:nvPr>
        </p:nvSpPr>
        <p:spPr>
          <a:xfrm>
            <a:off x="1182365" y="1953984"/>
            <a:ext cx="6456393" cy="2708800"/>
          </a:xfrm>
          <a:prstGeom prst="rect">
            <a:avLst/>
          </a:prstGeom>
        </p:spPr>
        <p:txBody>
          <a:bodyPr spcFirstLastPara="1" vert="horz" wrap="square" lIns="0" tIns="0" rIns="0" bIns="0" rtlCol="0" anchor="ctr" anchorCtr="0">
            <a:noAutofit/>
          </a:bodyPr>
          <a:lstStyle/>
          <a:p>
            <a:pPr algn="l"/>
            <a:r>
              <a:rPr lang="es-MX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Qué acciones se van a planificar a partir de la organización de </a:t>
            </a:r>
            <a:r>
              <a:rPr lang="es-MX" sz="5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 agenda de trabajo enmarcadas en el PES </a:t>
            </a:r>
            <a:endParaRPr lang="en-US" sz="54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39" name="Google Shape;639;p42"/>
          <p:cNvSpPr/>
          <p:nvPr/>
        </p:nvSpPr>
        <p:spPr>
          <a:xfrm>
            <a:off x="4236119" y="6013045"/>
            <a:ext cx="1227267" cy="179600"/>
          </a:xfrm>
          <a:custGeom>
            <a:avLst/>
            <a:gdLst/>
            <a:ahLst/>
            <a:cxnLst/>
            <a:rect l="l" t="t" r="r" b="b"/>
            <a:pathLst>
              <a:path w="36818" h="5388" extrusionOk="0">
                <a:moveTo>
                  <a:pt x="0" y="1"/>
                </a:moveTo>
                <a:lnTo>
                  <a:pt x="0" y="1804"/>
                </a:lnTo>
                <a:cubicBezTo>
                  <a:pt x="1073" y="1804"/>
                  <a:pt x="1598" y="2329"/>
                  <a:pt x="2397" y="3265"/>
                </a:cubicBezTo>
                <a:cubicBezTo>
                  <a:pt x="3196" y="4201"/>
                  <a:pt x="4200" y="5388"/>
                  <a:pt x="6140" y="5388"/>
                </a:cubicBezTo>
                <a:cubicBezTo>
                  <a:pt x="8080" y="5388"/>
                  <a:pt x="9085" y="4201"/>
                  <a:pt x="9883" y="3265"/>
                </a:cubicBezTo>
                <a:cubicBezTo>
                  <a:pt x="10705" y="2329"/>
                  <a:pt x="11207" y="1804"/>
                  <a:pt x="12280" y="1804"/>
                </a:cubicBezTo>
                <a:cubicBezTo>
                  <a:pt x="13353" y="1804"/>
                  <a:pt x="13855" y="2329"/>
                  <a:pt x="14654" y="3265"/>
                </a:cubicBezTo>
                <a:cubicBezTo>
                  <a:pt x="15453" y="4201"/>
                  <a:pt x="16457" y="5388"/>
                  <a:pt x="18397" y="5388"/>
                </a:cubicBezTo>
                <a:cubicBezTo>
                  <a:pt x="20360" y="5388"/>
                  <a:pt x="21342" y="4201"/>
                  <a:pt x="22163" y="3265"/>
                </a:cubicBezTo>
                <a:cubicBezTo>
                  <a:pt x="22962" y="2329"/>
                  <a:pt x="23465" y="1804"/>
                  <a:pt x="24537" y="1804"/>
                </a:cubicBezTo>
                <a:cubicBezTo>
                  <a:pt x="25610" y="1804"/>
                  <a:pt x="26112" y="2329"/>
                  <a:pt x="26934" y="3265"/>
                </a:cubicBezTo>
                <a:cubicBezTo>
                  <a:pt x="27733" y="4201"/>
                  <a:pt x="28737" y="5388"/>
                  <a:pt x="30677" y="5388"/>
                </a:cubicBezTo>
                <a:cubicBezTo>
                  <a:pt x="32617" y="5388"/>
                  <a:pt x="33622" y="4201"/>
                  <a:pt x="34421" y="3265"/>
                </a:cubicBezTo>
                <a:cubicBezTo>
                  <a:pt x="35220" y="2329"/>
                  <a:pt x="35745" y="1804"/>
                  <a:pt x="36817" y="1804"/>
                </a:cubicBezTo>
                <a:lnTo>
                  <a:pt x="36817" y="1"/>
                </a:lnTo>
                <a:cubicBezTo>
                  <a:pt x="34854" y="1"/>
                  <a:pt x="33873" y="1165"/>
                  <a:pt x="33051" y="2101"/>
                </a:cubicBezTo>
                <a:cubicBezTo>
                  <a:pt x="32252" y="3060"/>
                  <a:pt x="31750" y="3585"/>
                  <a:pt x="30677" y="3585"/>
                </a:cubicBezTo>
                <a:cubicBezTo>
                  <a:pt x="29605" y="3585"/>
                  <a:pt x="29102" y="3060"/>
                  <a:pt x="28281" y="2101"/>
                </a:cubicBezTo>
                <a:cubicBezTo>
                  <a:pt x="27482" y="1165"/>
                  <a:pt x="26477" y="1"/>
                  <a:pt x="24537" y="1"/>
                </a:cubicBezTo>
                <a:cubicBezTo>
                  <a:pt x="22597" y="1"/>
                  <a:pt x="21593" y="1165"/>
                  <a:pt x="20794" y="2101"/>
                </a:cubicBezTo>
                <a:cubicBezTo>
                  <a:pt x="19995" y="3060"/>
                  <a:pt x="19470" y="3585"/>
                  <a:pt x="18397" y="3585"/>
                </a:cubicBezTo>
                <a:cubicBezTo>
                  <a:pt x="17347" y="3585"/>
                  <a:pt x="16822" y="3060"/>
                  <a:pt x="16023" y="2101"/>
                </a:cubicBezTo>
                <a:cubicBezTo>
                  <a:pt x="15225" y="1165"/>
                  <a:pt x="14220" y="1"/>
                  <a:pt x="12280" y="1"/>
                </a:cubicBezTo>
                <a:cubicBezTo>
                  <a:pt x="10317" y="1"/>
                  <a:pt x="9336" y="1165"/>
                  <a:pt x="8537" y="2101"/>
                </a:cubicBezTo>
                <a:cubicBezTo>
                  <a:pt x="7715" y="3060"/>
                  <a:pt x="7213" y="3585"/>
                  <a:pt x="6140" y="3585"/>
                </a:cubicBezTo>
                <a:cubicBezTo>
                  <a:pt x="5067" y="3585"/>
                  <a:pt x="4565" y="3060"/>
                  <a:pt x="3766" y="2101"/>
                </a:cubicBezTo>
                <a:cubicBezTo>
                  <a:pt x="2945" y="1165"/>
                  <a:pt x="1963" y="1"/>
                  <a:pt x="0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pic>
        <p:nvPicPr>
          <p:cNvPr id="7" name="Picture 4" descr="Arte claro. espacio de trabajo femenino de la oficina en casa, copyspace. lugar de trabajo inspirador para la productividad. concepto de negocio, moda, autónomo, finanzas y arte. . Foto gratis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06" t="20192" b="-1"/>
          <a:stretch/>
        </p:blipFill>
        <p:spPr bwMode="auto">
          <a:xfrm rot="16200000">
            <a:off x="6705352" y="1371351"/>
            <a:ext cx="6858001" cy="4115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37133760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8" name="Google Shape;518;p38"/>
          <p:cNvSpPr txBox="1">
            <a:spLocks noGrp="1"/>
          </p:cNvSpPr>
          <p:nvPr>
            <p:ph type="subTitle" idx="1"/>
          </p:nvPr>
        </p:nvSpPr>
        <p:spPr>
          <a:xfrm>
            <a:off x="718549" y="1771268"/>
            <a:ext cx="11014351" cy="4514961"/>
          </a:xfrm>
          <a:prstGeom prst="rect">
            <a:avLst/>
          </a:prstGeom>
        </p:spPr>
        <p:txBody>
          <a:bodyPr spcFirstLastPara="1" vert="horz" wrap="square" lIns="0" tIns="0" rIns="0" bIns="0" rtlCol="0" anchor="ctr" anchorCtr="0">
            <a:noAutofit/>
          </a:bodyPr>
          <a:lstStyle/>
          <a:p>
            <a:pPr>
              <a:buClr>
                <a:srgbClr val="7030A0"/>
              </a:buClr>
            </a:pPr>
            <a:r>
              <a:rPr lang="es-MX" sz="4000" b="1" dirty="0"/>
              <a:t>¿</a:t>
            </a:r>
            <a:r>
              <a:rPr lang="es-MX" sz="3600" b="1" dirty="0"/>
              <a:t>Quiénes intervienen? </a:t>
            </a:r>
            <a:r>
              <a:rPr lang="es-MX" sz="3600" dirty="0"/>
              <a:t>Ustedes como equipo de supervisión</a:t>
            </a:r>
            <a:endParaRPr lang="en-US" sz="3600" dirty="0"/>
          </a:p>
          <a:p>
            <a:pPr>
              <a:buClr>
                <a:srgbClr val="7030A0"/>
              </a:buClr>
            </a:pPr>
            <a:r>
              <a:rPr lang="es-MX" sz="3600" dirty="0">
                <a:solidFill>
                  <a:srgbClr val="FF0066"/>
                </a:solidFill>
              </a:rPr>
              <a:t>¿</a:t>
            </a:r>
            <a:r>
              <a:rPr lang="es-MX" sz="3600" b="1" dirty="0">
                <a:solidFill>
                  <a:srgbClr val="FF0066"/>
                </a:solidFill>
              </a:rPr>
              <a:t>Quienes</a:t>
            </a:r>
            <a:r>
              <a:rPr lang="es-MX" sz="3600" dirty="0">
                <a:solidFill>
                  <a:srgbClr val="FF0066"/>
                </a:solidFill>
              </a:rPr>
              <a:t> son los </a:t>
            </a:r>
            <a:r>
              <a:rPr lang="es-MX" sz="3600" b="1" dirty="0">
                <a:solidFill>
                  <a:srgbClr val="FF0066"/>
                </a:solidFill>
              </a:rPr>
              <a:t>destinatarios</a:t>
            </a:r>
            <a:r>
              <a:rPr lang="es-MX" sz="3600" dirty="0">
                <a:solidFill>
                  <a:srgbClr val="FF0066"/>
                </a:solidFill>
              </a:rPr>
              <a:t> de sus acciones?  Equipos de Conducción (inspector/a)/ Equipos docentes (director/a)</a:t>
            </a:r>
          </a:p>
          <a:p>
            <a:pPr>
              <a:buClr>
                <a:srgbClr val="7030A0"/>
              </a:buClr>
            </a:pPr>
            <a:r>
              <a:rPr lang="es-MX" sz="3600" dirty="0"/>
              <a:t>¿</a:t>
            </a:r>
            <a:r>
              <a:rPr lang="es-MX" sz="3600" b="1" dirty="0"/>
              <a:t>Cuándo</a:t>
            </a:r>
            <a:r>
              <a:rPr lang="es-MX" sz="3600" dirty="0"/>
              <a:t>? A corto, a mediano y largo plazo</a:t>
            </a:r>
            <a:endParaRPr lang="en-US" sz="3600" dirty="0"/>
          </a:p>
          <a:p>
            <a:pPr>
              <a:buClr>
                <a:srgbClr val="7030A0"/>
              </a:buClr>
            </a:pPr>
            <a:r>
              <a:rPr lang="es-MX" sz="3600" dirty="0">
                <a:solidFill>
                  <a:srgbClr val="FF0066"/>
                </a:solidFill>
              </a:rPr>
              <a:t>¿</a:t>
            </a:r>
            <a:r>
              <a:rPr lang="es-MX" sz="3600" b="1" dirty="0">
                <a:solidFill>
                  <a:srgbClr val="FF0066"/>
                </a:solidFill>
              </a:rPr>
              <a:t>En qué espacios</a:t>
            </a:r>
            <a:r>
              <a:rPr lang="es-MX" sz="3600" dirty="0">
                <a:solidFill>
                  <a:srgbClr val="FF0066"/>
                </a:solidFill>
              </a:rPr>
              <a:t>?. Reuniones, talleres, capacitaciones, entrevistas, visitas a las escuelas/aula (de acuerdo al rol).</a:t>
            </a:r>
          </a:p>
          <a:p>
            <a:pPr>
              <a:buClr>
                <a:srgbClr val="7030A0"/>
              </a:buClr>
            </a:pPr>
            <a:r>
              <a:rPr lang="es-MX" sz="3600" dirty="0"/>
              <a:t>¿</a:t>
            </a:r>
            <a:r>
              <a:rPr lang="es-MX" sz="3600" b="1" dirty="0"/>
              <a:t>Cómo</a:t>
            </a:r>
            <a:r>
              <a:rPr lang="es-MX" sz="3600" dirty="0"/>
              <a:t>? Con un plan de intervención </a:t>
            </a:r>
            <a:r>
              <a:rPr lang="es-MX" sz="3600" b="1" dirty="0"/>
              <a:t>PES</a:t>
            </a:r>
            <a:endParaRPr lang="en-US" sz="3600" b="1" dirty="0"/>
          </a:p>
          <a:p>
            <a:pPr marL="0" indent="0">
              <a:buNone/>
            </a:pPr>
            <a:r>
              <a:rPr lang="en" dirty="0"/>
              <a:t> </a:t>
            </a:r>
            <a:endParaRPr dirty="0"/>
          </a:p>
        </p:txBody>
      </p:sp>
      <p:sp>
        <p:nvSpPr>
          <p:cNvPr id="519" name="Google Shape;519;p38"/>
          <p:cNvSpPr txBox="1">
            <a:spLocks noGrp="1"/>
          </p:cNvSpPr>
          <p:nvPr>
            <p:ph type="title"/>
          </p:nvPr>
        </p:nvSpPr>
        <p:spPr>
          <a:xfrm>
            <a:off x="966697" y="410559"/>
            <a:ext cx="10272000" cy="763600"/>
          </a:xfrm>
          <a:prstGeom prst="rect">
            <a:avLst/>
          </a:prstGeom>
        </p:spPr>
        <p:txBody>
          <a:bodyPr spcFirstLastPara="1" vert="horz" wrap="square" lIns="0" tIns="0" rIns="0" bIns="0" rtlCol="0" anchor="t" anchorCtr="0">
            <a:noAutofit/>
          </a:bodyPr>
          <a:lstStyle/>
          <a:p>
            <a:r>
              <a:rPr lang="es-MX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Algunos </a:t>
            </a:r>
            <a:r>
              <a:rPr lang="es-MX" sz="60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interrogantes</a:t>
            </a:r>
            <a:endParaRPr sz="60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20" name="Google Shape;520;p38"/>
          <p:cNvSpPr/>
          <p:nvPr/>
        </p:nvSpPr>
        <p:spPr>
          <a:xfrm>
            <a:off x="1221439" y="6594019"/>
            <a:ext cx="1227267" cy="179600"/>
          </a:xfrm>
          <a:custGeom>
            <a:avLst/>
            <a:gdLst/>
            <a:ahLst/>
            <a:cxnLst/>
            <a:rect l="l" t="t" r="r" b="b"/>
            <a:pathLst>
              <a:path w="36818" h="5388" extrusionOk="0">
                <a:moveTo>
                  <a:pt x="0" y="1"/>
                </a:moveTo>
                <a:lnTo>
                  <a:pt x="0" y="1804"/>
                </a:lnTo>
                <a:cubicBezTo>
                  <a:pt x="1073" y="1804"/>
                  <a:pt x="1598" y="2329"/>
                  <a:pt x="2397" y="3265"/>
                </a:cubicBezTo>
                <a:cubicBezTo>
                  <a:pt x="3196" y="4201"/>
                  <a:pt x="4200" y="5388"/>
                  <a:pt x="6140" y="5388"/>
                </a:cubicBezTo>
                <a:cubicBezTo>
                  <a:pt x="8080" y="5388"/>
                  <a:pt x="9085" y="4201"/>
                  <a:pt x="9883" y="3265"/>
                </a:cubicBezTo>
                <a:cubicBezTo>
                  <a:pt x="10705" y="2329"/>
                  <a:pt x="11207" y="1804"/>
                  <a:pt x="12280" y="1804"/>
                </a:cubicBezTo>
                <a:cubicBezTo>
                  <a:pt x="13353" y="1804"/>
                  <a:pt x="13855" y="2329"/>
                  <a:pt x="14654" y="3265"/>
                </a:cubicBezTo>
                <a:cubicBezTo>
                  <a:pt x="15453" y="4201"/>
                  <a:pt x="16457" y="5388"/>
                  <a:pt x="18397" y="5388"/>
                </a:cubicBezTo>
                <a:cubicBezTo>
                  <a:pt x="20360" y="5388"/>
                  <a:pt x="21342" y="4201"/>
                  <a:pt x="22163" y="3265"/>
                </a:cubicBezTo>
                <a:cubicBezTo>
                  <a:pt x="22962" y="2329"/>
                  <a:pt x="23465" y="1804"/>
                  <a:pt x="24537" y="1804"/>
                </a:cubicBezTo>
                <a:cubicBezTo>
                  <a:pt x="25610" y="1804"/>
                  <a:pt x="26112" y="2329"/>
                  <a:pt x="26934" y="3265"/>
                </a:cubicBezTo>
                <a:cubicBezTo>
                  <a:pt x="27733" y="4201"/>
                  <a:pt x="28737" y="5388"/>
                  <a:pt x="30677" y="5388"/>
                </a:cubicBezTo>
                <a:cubicBezTo>
                  <a:pt x="32617" y="5388"/>
                  <a:pt x="33622" y="4201"/>
                  <a:pt x="34421" y="3265"/>
                </a:cubicBezTo>
                <a:cubicBezTo>
                  <a:pt x="35220" y="2329"/>
                  <a:pt x="35745" y="1804"/>
                  <a:pt x="36817" y="1804"/>
                </a:cubicBezTo>
                <a:lnTo>
                  <a:pt x="36817" y="1"/>
                </a:lnTo>
                <a:cubicBezTo>
                  <a:pt x="34854" y="1"/>
                  <a:pt x="33873" y="1165"/>
                  <a:pt x="33051" y="2101"/>
                </a:cubicBezTo>
                <a:cubicBezTo>
                  <a:pt x="32252" y="3060"/>
                  <a:pt x="31750" y="3585"/>
                  <a:pt x="30677" y="3585"/>
                </a:cubicBezTo>
                <a:cubicBezTo>
                  <a:pt x="29605" y="3585"/>
                  <a:pt x="29102" y="3060"/>
                  <a:pt x="28281" y="2101"/>
                </a:cubicBezTo>
                <a:cubicBezTo>
                  <a:pt x="27482" y="1165"/>
                  <a:pt x="26477" y="1"/>
                  <a:pt x="24537" y="1"/>
                </a:cubicBezTo>
                <a:cubicBezTo>
                  <a:pt x="22597" y="1"/>
                  <a:pt x="21593" y="1165"/>
                  <a:pt x="20794" y="2101"/>
                </a:cubicBezTo>
                <a:cubicBezTo>
                  <a:pt x="19995" y="3060"/>
                  <a:pt x="19470" y="3585"/>
                  <a:pt x="18397" y="3585"/>
                </a:cubicBezTo>
                <a:cubicBezTo>
                  <a:pt x="17347" y="3585"/>
                  <a:pt x="16822" y="3060"/>
                  <a:pt x="16023" y="2101"/>
                </a:cubicBezTo>
                <a:cubicBezTo>
                  <a:pt x="15225" y="1165"/>
                  <a:pt x="14220" y="1"/>
                  <a:pt x="12280" y="1"/>
                </a:cubicBezTo>
                <a:cubicBezTo>
                  <a:pt x="10317" y="1"/>
                  <a:pt x="9336" y="1165"/>
                  <a:pt x="8537" y="2101"/>
                </a:cubicBezTo>
                <a:cubicBezTo>
                  <a:pt x="7715" y="3060"/>
                  <a:pt x="7213" y="3585"/>
                  <a:pt x="6140" y="3585"/>
                </a:cubicBezTo>
                <a:cubicBezTo>
                  <a:pt x="5067" y="3585"/>
                  <a:pt x="4565" y="3060"/>
                  <a:pt x="3766" y="2101"/>
                </a:cubicBezTo>
                <a:cubicBezTo>
                  <a:pt x="2945" y="1165"/>
                  <a:pt x="1963" y="1"/>
                  <a:pt x="0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grpSp>
        <p:nvGrpSpPr>
          <p:cNvPr id="10" name="Google Shape;1116;p53"/>
          <p:cNvGrpSpPr/>
          <p:nvPr/>
        </p:nvGrpSpPr>
        <p:grpSpPr>
          <a:xfrm rot="5400000">
            <a:off x="10175192" y="944609"/>
            <a:ext cx="3574516" cy="459099"/>
            <a:chOff x="2084100" y="3288600"/>
            <a:chExt cx="3440950" cy="191175"/>
          </a:xfrm>
        </p:grpSpPr>
        <p:sp>
          <p:nvSpPr>
            <p:cNvPr id="11" name="Google Shape;1117;p53"/>
            <p:cNvSpPr/>
            <p:nvPr/>
          </p:nvSpPr>
          <p:spPr>
            <a:xfrm>
              <a:off x="2084100" y="3288600"/>
              <a:ext cx="3182450" cy="191175"/>
            </a:xfrm>
            <a:custGeom>
              <a:avLst/>
              <a:gdLst/>
              <a:ahLst/>
              <a:cxnLst/>
              <a:rect l="l" t="t" r="r" b="b"/>
              <a:pathLst>
                <a:path w="127298" h="7647" extrusionOk="0">
                  <a:moveTo>
                    <a:pt x="1713" y="0"/>
                  </a:moveTo>
                  <a:lnTo>
                    <a:pt x="1" y="3835"/>
                  </a:lnTo>
                  <a:lnTo>
                    <a:pt x="1713" y="7647"/>
                  </a:lnTo>
                  <a:lnTo>
                    <a:pt x="127298" y="7647"/>
                  </a:lnTo>
                  <a:lnTo>
                    <a:pt x="127298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2" name="Google Shape;1118;p53"/>
            <p:cNvSpPr/>
            <p:nvPr/>
          </p:nvSpPr>
          <p:spPr>
            <a:xfrm>
              <a:off x="2084675" y="3384475"/>
              <a:ext cx="3182450" cy="95300"/>
            </a:xfrm>
            <a:custGeom>
              <a:avLst/>
              <a:gdLst/>
              <a:ahLst/>
              <a:cxnLst/>
              <a:rect l="l" t="t" r="r" b="b"/>
              <a:pathLst>
                <a:path w="127298" h="3812" extrusionOk="0">
                  <a:moveTo>
                    <a:pt x="1" y="0"/>
                  </a:moveTo>
                  <a:lnTo>
                    <a:pt x="1690" y="3812"/>
                  </a:lnTo>
                  <a:lnTo>
                    <a:pt x="127297" y="3812"/>
                  </a:lnTo>
                  <a:lnTo>
                    <a:pt x="127297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3" name="Google Shape;1119;p53"/>
            <p:cNvSpPr/>
            <p:nvPr/>
          </p:nvSpPr>
          <p:spPr>
            <a:xfrm>
              <a:off x="5211175" y="3288600"/>
              <a:ext cx="313875" cy="191175"/>
            </a:xfrm>
            <a:custGeom>
              <a:avLst/>
              <a:gdLst/>
              <a:ahLst/>
              <a:cxnLst/>
              <a:rect l="l" t="t" r="r" b="b"/>
              <a:pathLst>
                <a:path w="12555" h="7647" extrusionOk="0">
                  <a:moveTo>
                    <a:pt x="2100" y="0"/>
                  </a:moveTo>
                  <a:lnTo>
                    <a:pt x="2100" y="229"/>
                  </a:lnTo>
                  <a:lnTo>
                    <a:pt x="754" y="1073"/>
                  </a:lnTo>
                  <a:cubicBezTo>
                    <a:pt x="1" y="1530"/>
                    <a:pt x="1" y="2283"/>
                    <a:pt x="754" y="2762"/>
                  </a:cubicBezTo>
                  <a:lnTo>
                    <a:pt x="1439" y="3196"/>
                  </a:lnTo>
                  <a:cubicBezTo>
                    <a:pt x="1986" y="3538"/>
                    <a:pt x="1986" y="4109"/>
                    <a:pt x="1439" y="4451"/>
                  </a:cubicBezTo>
                  <a:lnTo>
                    <a:pt x="731" y="4885"/>
                  </a:lnTo>
                  <a:cubicBezTo>
                    <a:pt x="1" y="5364"/>
                    <a:pt x="1" y="6118"/>
                    <a:pt x="731" y="6574"/>
                  </a:cubicBezTo>
                  <a:lnTo>
                    <a:pt x="2100" y="7419"/>
                  </a:lnTo>
                  <a:lnTo>
                    <a:pt x="2100" y="7647"/>
                  </a:lnTo>
                  <a:lnTo>
                    <a:pt x="2443" y="7647"/>
                  </a:lnTo>
                  <a:lnTo>
                    <a:pt x="12554" y="3835"/>
                  </a:lnTo>
                  <a:lnTo>
                    <a:pt x="2420" y="0"/>
                  </a:lnTo>
                  <a:close/>
                </a:path>
              </a:pathLst>
            </a:custGeom>
            <a:solidFill>
              <a:srgbClr val="FFE3A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4" name="Google Shape;1120;p53"/>
            <p:cNvSpPr/>
            <p:nvPr/>
          </p:nvSpPr>
          <p:spPr>
            <a:xfrm>
              <a:off x="5440575" y="3356500"/>
              <a:ext cx="84475" cy="55375"/>
            </a:xfrm>
            <a:custGeom>
              <a:avLst/>
              <a:gdLst/>
              <a:ahLst/>
              <a:cxnLst/>
              <a:rect l="l" t="t" r="r" b="b"/>
              <a:pathLst>
                <a:path w="3379" h="2215" extrusionOk="0">
                  <a:moveTo>
                    <a:pt x="457" y="1"/>
                  </a:moveTo>
                  <a:cubicBezTo>
                    <a:pt x="160" y="343"/>
                    <a:pt x="0" y="708"/>
                    <a:pt x="0" y="1119"/>
                  </a:cubicBezTo>
                  <a:cubicBezTo>
                    <a:pt x="0" y="1530"/>
                    <a:pt x="160" y="1895"/>
                    <a:pt x="434" y="2215"/>
                  </a:cubicBezTo>
                  <a:lnTo>
                    <a:pt x="3378" y="1119"/>
                  </a:lnTo>
                  <a:lnTo>
                    <a:pt x="457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2487422644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784678" y="1140439"/>
            <a:ext cx="9298236" cy="4935555"/>
          </a:xfrm>
        </p:spPr>
        <p:txBody>
          <a:bodyPr/>
          <a:lstStyle/>
          <a:p>
            <a:pPr algn="l"/>
            <a:r>
              <a:rPr lang="es-MX" sz="4267" dirty="0"/>
              <a:t>   </a:t>
            </a:r>
            <a:r>
              <a:rPr lang="es-MX" sz="4400" b="1" dirty="0"/>
              <a:t>Planificar</a:t>
            </a:r>
            <a:r>
              <a:rPr lang="es-MX" sz="4400" dirty="0"/>
              <a:t> </a:t>
            </a:r>
            <a:r>
              <a:rPr lang="es-MX" sz="4400" b="1" dirty="0"/>
              <a:t>acciones</a:t>
            </a:r>
            <a:r>
              <a:rPr lang="es-MX" sz="4400" dirty="0"/>
              <a:t> acordes a la </a:t>
            </a:r>
            <a:r>
              <a:rPr lang="es-MX" sz="4400" b="1" dirty="0"/>
              <a:t>lectura</a:t>
            </a:r>
            <a:r>
              <a:rPr lang="es-MX" sz="4400" dirty="0"/>
              <a:t> y </a:t>
            </a:r>
            <a:r>
              <a:rPr lang="es-MX" sz="4400" b="1" dirty="0"/>
              <a:t>análisis</a:t>
            </a:r>
            <a:r>
              <a:rPr lang="es-MX" sz="4400" dirty="0"/>
              <a:t> pedagógico de la </a:t>
            </a:r>
            <a:r>
              <a:rPr lang="es-MX" sz="4400" b="1" dirty="0"/>
              <a:t>información</a:t>
            </a:r>
            <a:r>
              <a:rPr lang="es-MX" sz="4400" dirty="0"/>
              <a:t> que brindan los indicadores cuantitativos y cualitativos acordes a la </a:t>
            </a:r>
            <a:r>
              <a:rPr lang="es-MX" sz="4400" b="1" dirty="0"/>
              <a:t>situación</a:t>
            </a:r>
            <a:r>
              <a:rPr lang="es-MX" sz="4400" dirty="0"/>
              <a:t> </a:t>
            </a:r>
            <a:r>
              <a:rPr lang="es-MX" sz="4400" b="1" dirty="0"/>
              <a:t>problemática</a:t>
            </a:r>
            <a:r>
              <a:rPr lang="es-MX" sz="4400" dirty="0"/>
              <a:t> planteada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1063896615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sz="5867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Contextualizar </a:t>
            </a:r>
            <a:r>
              <a:rPr lang="es-MX" sz="5867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las acciones</a:t>
            </a:r>
            <a:endParaRPr lang="en-US" sz="5867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35463" indent="0">
              <a:buNone/>
            </a:pPr>
            <a:r>
              <a:rPr lang="es-MX" sz="4000" dirty="0"/>
              <a:t>A partir de la </a:t>
            </a:r>
            <a:r>
              <a:rPr lang="es-MX" sz="4000" b="1" dirty="0"/>
              <a:t>lectura</a:t>
            </a:r>
            <a:r>
              <a:rPr lang="es-MX" sz="4000" dirty="0"/>
              <a:t> de los </a:t>
            </a:r>
            <a:r>
              <a:rPr lang="es-MX" sz="4000" b="1" dirty="0"/>
              <a:t>indicadores</a:t>
            </a:r>
            <a:r>
              <a:rPr lang="es-MX" sz="4000" dirty="0"/>
              <a:t> y teniendo en cuenta la </a:t>
            </a:r>
            <a:r>
              <a:rPr lang="es-MX" sz="4000" b="1" dirty="0"/>
              <a:t>situación diagnosticada </a:t>
            </a:r>
            <a:r>
              <a:rPr lang="es-MX" sz="4000" dirty="0"/>
              <a:t>se </a:t>
            </a:r>
            <a:r>
              <a:rPr lang="es-MX" sz="4000" b="1" dirty="0"/>
              <a:t>contextualizan las acciones </a:t>
            </a:r>
            <a:r>
              <a:rPr lang="es-MX" sz="4000" dirty="0"/>
              <a:t>siempre en el marco del </a:t>
            </a:r>
            <a:r>
              <a:rPr lang="es-MX" sz="4000" b="1" dirty="0">
                <a:solidFill>
                  <a:srgbClr val="FF0066"/>
                </a:solidFill>
              </a:rPr>
              <a:t>Proyecto de Supervisión </a:t>
            </a:r>
            <a:r>
              <a:rPr lang="es-MX" sz="4000" dirty="0"/>
              <a:t>desde el rol al que se aspira. Y teniendo en cuenta la </a:t>
            </a:r>
            <a:r>
              <a:rPr lang="es-MX" sz="4000" b="1" dirty="0"/>
              <a:t>planificación de su agenda</a:t>
            </a:r>
            <a:r>
              <a:rPr lang="es-MX" sz="4000" dirty="0"/>
              <a:t>.</a:t>
            </a:r>
            <a:endParaRPr lang="en-US" sz="4000" dirty="0"/>
          </a:p>
          <a:p>
            <a:endParaRPr lang="en-US" dirty="0"/>
          </a:p>
        </p:txBody>
      </p:sp>
      <p:sp>
        <p:nvSpPr>
          <p:cNvPr id="4" name="Google Shape;520;p38"/>
          <p:cNvSpPr/>
          <p:nvPr/>
        </p:nvSpPr>
        <p:spPr>
          <a:xfrm>
            <a:off x="1069340" y="1522033"/>
            <a:ext cx="1227267" cy="179600"/>
          </a:xfrm>
          <a:custGeom>
            <a:avLst/>
            <a:gdLst/>
            <a:ahLst/>
            <a:cxnLst/>
            <a:rect l="l" t="t" r="r" b="b"/>
            <a:pathLst>
              <a:path w="36818" h="5388" extrusionOk="0">
                <a:moveTo>
                  <a:pt x="0" y="1"/>
                </a:moveTo>
                <a:lnTo>
                  <a:pt x="0" y="1804"/>
                </a:lnTo>
                <a:cubicBezTo>
                  <a:pt x="1073" y="1804"/>
                  <a:pt x="1598" y="2329"/>
                  <a:pt x="2397" y="3265"/>
                </a:cubicBezTo>
                <a:cubicBezTo>
                  <a:pt x="3196" y="4201"/>
                  <a:pt x="4200" y="5388"/>
                  <a:pt x="6140" y="5388"/>
                </a:cubicBezTo>
                <a:cubicBezTo>
                  <a:pt x="8080" y="5388"/>
                  <a:pt x="9085" y="4201"/>
                  <a:pt x="9883" y="3265"/>
                </a:cubicBezTo>
                <a:cubicBezTo>
                  <a:pt x="10705" y="2329"/>
                  <a:pt x="11207" y="1804"/>
                  <a:pt x="12280" y="1804"/>
                </a:cubicBezTo>
                <a:cubicBezTo>
                  <a:pt x="13353" y="1804"/>
                  <a:pt x="13855" y="2329"/>
                  <a:pt x="14654" y="3265"/>
                </a:cubicBezTo>
                <a:cubicBezTo>
                  <a:pt x="15453" y="4201"/>
                  <a:pt x="16457" y="5388"/>
                  <a:pt x="18397" y="5388"/>
                </a:cubicBezTo>
                <a:cubicBezTo>
                  <a:pt x="20360" y="5388"/>
                  <a:pt x="21342" y="4201"/>
                  <a:pt x="22163" y="3265"/>
                </a:cubicBezTo>
                <a:cubicBezTo>
                  <a:pt x="22962" y="2329"/>
                  <a:pt x="23465" y="1804"/>
                  <a:pt x="24537" y="1804"/>
                </a:cubicBezTo>
                <a:cubicBezTo>
                  <a:pt x="25610" y="1804"/>
                  <a:pt x="26112" y="2329"/>
                  <a:pt x="26934" y="3265"/>
                </a:cubicBezTo>
                <a:cubicBezTo>
                  <a:pt x="27733" y="4201"/>
                  <a:pt x="28737" y="5388"/>
                  <a:pt x="30677" y="5388"/>
                </a:cubicBezTo>
                <a:cubicBezTo>
                  <a:pt x="32617" y="5388"/>
                  <a:pt x="33622" y="4201"/>
                  <a:pt x="34421" y="3265"/>
                </a:cubicBezTo>
                <a:cubicBezTo>
                  <a:pt x="35220" y="2329"/>
                  <a:pt x="35745" y="1804"/>
                  <a:pt x="36817" y="1804"/>
                </a:cubicBezTo>
                <a:lnTo>
                  <a:pt x="36817" y="1"/>
                </a:lnTo>
                <a:cubicBezTo>
                  <a:pt x="34854" y="1"/>
                  <a:pt x="33873" y="1165"/>
                  <a:pt x="33051" y="2101"/>
                </a:cubicBezTo>
                <a:cubicBezTo>
                  <a:pt x="32252" y="3060"/>
                  <a:pt x="31750" y="3585"/>
                  <a:pt x="30677" y="3585"/>
                </a:cubicBezTo>
                <a:cubicBezTo>
                  <a:pt x="29605" y="3585"/>
                  <a:pt x="29102" y="3060"/>
                  <a:pt x="28281" y="2101"/>
                </a:cubicBezTo>
                <a:cubicBezTo>
                  <a:pt x="27482" y="1165"/>
                  <a:pt x="26477" y="1"/>
                  <a:pt x="24537" y="1"/>
                </a:cubicBezTo>
                <a:cubicBezTo>
                  <a:pt x="22597" y="1"/>
                  <a:pt x="21593" y="1165"/>
                  <a:pt x="20794" y="2101"/>
                </a:cubicBezTo>
                <a:cubicBezTo>
                  <a:pt x="19995" y="3060"/>
                  <a:pt x="19470" y="3585"/>
                  <a:pt x="18397" y="3585"/>
                </a:cubicBezTo>
                <a:cubicBezTo>
                  <a:pt x="17347" y="3585"/>
                  <a:pt x="16822" y="3060"/>
                  <a:pt x="16023" y="2101"/>
                </a:cubicBezTo>
                <a:cubicBezTo>
                  <a:pt x="15225" y="1165"/>
                  <a:pt x="14220" y="1"/>
                  <a:pt x="12280" y="1"/>
                </a:cubicBezTo>
                <a:cubicBezTo>
                  <a:pt x="10317" y="1"/>
                  <a:pt x="9336" y="1165"/>
                  <a:pt x="8537" y="2101"/>
                </a:cubicBezTo>
                <a:cubicBezTo>
                  <a:pt x="7715" y="3060"/>
                  <a:pt x="7213" y="3585"/>
                  <a:pt x="6140" y="3585"/>
                </a:cubicBezTo>
                <a:cubicBezTo>
                  <a:pt x="5067" y="3585"/>
                  <a:pt x="4565" y="3060"/>
                  <a:pt x="3766" y="2101"/>
                </a:cubicBezTo>
                <a:cubicBezTo>
                  <a:pt x="2945" y="1165"/>
                  <a:pt x="1963" y="1"/>
                  <a:pt x="0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5" name="Google Shape;520;p38"/>
          <p:cNvSpPr/>
          <p:nvPr/>
        </p:nvSpPr>
        <p:spPr>
          <a:xfrm>
            <a:off x="8738367" y="6138033"/>
            <a:ext cx="1227267" cy="179600"/>
          </a:xfrm>
          <a:custGeom>
            <a:avLst/>
            <a:gdLst/>
            <a:ahLst/>
            <a:cxnLst/>
            <a:rect l="l" t="t" r="r" b="b"/>
            <a:pathLst>
              <a:path w="36818" h="5388" extrusionOk="0">
                <a:moveTo>
                  <a:pt x="0" y="1"/>
                </a:moveTo>
                <a:lnTo>
                  <a:pt x="0" y="1804"/>
                </a:lnTo>
                <a:cubicBezTo>
                  <a:pt x="1073" y="1804"/>
                  <a:pt x="1598" y="2329"/>
                  <a:pt x="2397" y="3265"/>
                </a:cubicBezTo>
                <a:cubicBezTo>
                  <a:pt x="3196" y="4201"/>
                  <a:pt x="4200" y="5388"/>
                  <a:pt x="6140" y="5388"/>
                </a:cubicBezTo>
                <a:cubicBezTo>
                  <a:pt x="8080" y="5388"/>
                  <a:pt x="9085" y="4201"/>
                  <a:pt x="9883" y="3265"/>
                </a:cubicBezTo>
                <a:cubicBezTo>
                  <a:pt x="10705" y="2329"/>
                  <a:pt x="11207" y="1804"/>
                  <a:pt x="12280" y="1804"/>
                </a:cubicBezTo>
                <a:cubicBezTo>
                  <a:pt x="13353" y="1804"/>
                  <a:pt x="13855" y="2329"/>
                  <a:pt x="14654" y="3265"/>
                </a:cubicBezTo>
                <a:cubicBezTo>
                  <a:pt x="15453" y="4201"/>
                  <a:pt x="16457" y="5388"/>
                  <a:pt x="18397" y="5388"/>
                </a:cubicBezTo>
                <a:cubicBezTo>
                  <a:pt x="20360" y="5388"/>
                  <a:pt x="21342" y="4201"/>
                  <a:pt x="22163" y="3265"/>
                </a:cubicBezTo>
                <a:cubicBezTo>
                  <a:pt x="22962" y="2329"/>
                  <a:pt x="23465" y="1804"/>
                  <a:pt x="24537" y="1804"/>
                </a:cubicBezTo>
                <a:cubicBezTo>
                  <a:pt x="25610" y="1804"/>
                  <a:pt x="26112" y="2329"/>
                  <a:pt x="26934" y="3265"/>
                </a:cubicBezTo>
                <a:cubicBezTo>
                  <a:pt x="27733" y="4201"/>
                  <a:pt x="28737" y="5388"/>
                  <a:pt x="30677" y="5388"/>
                </a:cubicBezTo>
                <a:cubicBezTo>
                  <a:pt x="32617" y="5388"/>
                  <a:pt x="33622" y="4201"/>
                  <a:pt x="34421" y="3265"/>
                </a:cubicBezTo>
                <a:cubicBezTo>
                  <a:pt x="35220" y="2329"/>
                  <a:pt x="35745" y="1804"/>
                  <a:pt x="36817" y="1804"/>
                </a:cubicBezTo>
                <a:lnTo>
                  <a:pt x="36817" y="1"/>
                </a:lnTo>
                <a:cubicBezTo>
                  <a:pt x="34854" y="1"/>
                  <a:pt x="33873" y="1165"/>
                  <a:pt x="33051" y="2101"/>
                </a:cubicBezTo>
                <a:cubicBezTo>
                  <a:pt x="32252" y="3060"/>
                  <a:pt x="31750" y="3585"/>
                  <a:pt x="30677" y="3585"/>
                </a:cubicBezTo>
                <a:cubicBezTo>
                  <a:pt x="29605" y="3585"/>
                  <a:pt x="29102" y="3060"/>
                  <a:pt x="28281" y="2101"/>
                </a:cubicBezTo>
                <a:cubicBezTo>
                  <a:pt x="27482" y="1165"/>
                  <a:pt x="26477" y="1"/>
                  <a:pt x="24537" y="1"/>
                </a:cubicBezTo>
                <a:cubicBezTo>
                  <a:pt x="22597" y="1"/>
                  <a:pt x="21593" y="1165"/>
                  <a:pt x="20794" y="2101"/>
                </a:cubicBezTo>
                <a:cubicBezTo>
                  <a:pt x="19995" y="3060"/>
                  <a:pt x="19470" y="3585"/>
                  <a:pt x="18397" y="3585"/>
                </a:cubicBezTo>
                <a:cubicBezTo>
                  <a:pt x="17347" y="3585"/>
                  <a:pt x="16822" y="3060"/>
                  <a:pt x="16023" y="2101"/>
                </a:cubicBezTo>
                <a:cubicBezTo>
                  <a:pt x="15225" y="1165"/>
                  <a:pt x="14220" y="1"/>
                  <a:pt x="12280" y="1"/>
                </a:cubicBezTo>
                <a:cubicBezTo>
                  <a:pt x="10317" y="1"/>
                  <a:pt x="9336" y="1165"/>
                  <a:pt x="8537" y="2101"/>
                </a:cubicBezTo>
                <a:cubicBezTo>
                  <a:pt x="7715" y="3060"/>
                  <a:pt x="7213" y="3585"/>
                  <a:pt x="6140" y="3585"/>
                </a:cubicBezTo>
                <a:cubicBezTo>
                  <a:pt x="5067" y="3585"/>
                  <a:pt x="4565" y="3060"/>
                  <a:pt x="3766" y="2101"/>
                </a:cubicBezTo>
                <a:cubicBezTo>
                  <a:pt x="2945" y="1165"/>
                  <a:pt x="1963" y="1"/>
                  <a:pt x="0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</p:spTree>
    <p:extLst>
      <p:ext uri="{BB962C8B-B14F-4D97-AF65-F5344CB8AC3E}">
        <p14:creationId xmlns:p14="http://schemas.microsoft.com/office/powerpoint/2010/main" val="3837860406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59999" y="623400"/>
            <a:ext cx="9835379" cy="763600"/>
          </a:xfrm>
        </p:spPr>
        <p:txBody>
          <a:bodyPr/>
          <a:lstStyle/>
          <a:p>
            <a:pPr algn="ctr"/>
            <a:r>
              <a:rPr lang="es-MX" sz="5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ANTE CUALQUIER PROBLEMÁTICA </a:t>
            </a:r>
            <a:endParaRPr lang="en-US" sz="54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35464" indent="0" algn="just">
              <a:buNone/>
            </a:pPr>
            <a:r>
              <a:rPr lang="es-MX" sz="4000" dirty="0"/>
              <a:t>En el despliegue de su rol, </a:t>
            </a:r>
            <a:r>
              <a:rPr lang="es-MX" sz="4000" b="1" dirty="0"/>
              <a:t>desarrollan</a:t>
            </a:r>
            <a:r>
              <a:rPr lang="es-MX" sz="4000" dirty="0"/>
              <a:t> </a:t>
            </a:r>
            <a:r>
              <a:rPr lang="es-MX" sz="4000" b="1" dirty="0"/>
              <a:t>ideas</a:t>
            </a:r>
            <a:r>
              <a:rPr lang="es-MX" sz="4000" dirty="0"/>
              <a:t> y </a:t>
            </a:r>
            <a:r>
              <a:rPr lang="es-MX" sz="4000" b="1" dirty="0"/>
              <a:t>estrategias</a:t>
            </a:r>
            <a:r>
              <a:rPr lang="es-MX" sz="4000" dirty="0"/>
              <a:t>, </a:t>
            </a:r>
            <a:r>
              <a:rPr lang="es-MX" sz="4000" b="1" dirty="0"/>
              <a:t>seleccionan recursos </a:t>
            </a:r>
            <a:r>
              <a:rPr lang="es-MX" sz="4000" dirty="0"/>
              <a:t>que convocan a </a:t>
            </a:r>
            <a:r>
              <a:rPr lang="es-MX" sz="4000" b="1" dirty="0"/>
              <a:t>repensar</a:t>
            </a:r>
            <a:r>
              <a:rPr lang="es-MX" sz="4000" dirty="0"/>
              <a:t> las </a:t>
            </a:r>
            <a:r>
              <a:rPr lang="es-MX" sz="4000" b="1" dirty="0"/>
              <a:t>prácticas</a:t>
            </a:r>
            <a:r>
              <a:rPr lang="es-MX" sz="4000" dirty="0"/>
              <a:t> de </a:t>
            </a:r>
            <a:r>
              <a:rPr lang="es-MX" sz="4000" b="1" dirty="0"/>
              <a:t>asesoramiento</a:t>
            </a:r>
            <a:r>
              <a:rPr lang="es-MX" sz="4000" dirty="0"/>
              <a:t> </a:t>
            </a:r>
            <a:r>
              <a:rPr lang="es-MX" sz="4000" b="1" dirty="0"/>
              <a:t>con el objetivo de transformar </a:t>
            </a:r>
            <a:r>
              <a:rPr lang="es-MX" sz="4000" dirty="0"/>
              <a:t>las </a:t>
            </a:r>
            <a:r>
              <a:rPr lang="es-MX" sz="4000" b="1" dirty="0"/>
              <a:t>prácticas de enseñanza </a:t>
            </a:r>
            <a:r>
              <a:rPr lang="es-MX" sz="4000" dirty="0"/>
              <a:t>y de las </a:t>
            </a:r>
            <a:r>
              <a:rPr lang="es-MX" sz="4000" b="1" dirty="0"/>
              <a:t>trayectorias</a:t>
            </a:r>
            <a:r>
              <a:rPr lang="es-MX" sz="4000" dirty="0"/>
              <a:t> </a:t>
            </a:r>
            <a:r>
              <a:rPr lang="es-MX" sz="4000" b="1" dirty="0"/>
              <a:t>escolares</a:t>
            </a:r>
            <a:r>
              <a:rPr lang="es-MX" sz="4000" dirty="0"/>
              <a:t> de las y los estudiantes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2733828576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ítulo 2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ítulo 3"/>
          <p:cNvSpPr>
            <a:spLocks noGrp="1"/>
          </p:cNvSpPr>
          <p:nvPr>
            <p:ph type="title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ítulo 4"/>
          <p:cNvSpPr>
            <a:spLocks noGrp="1"/>
          </p:cNvSpPr>
          <p:nvPr>
            <p:ph type="title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ítulo 5"/>
          <p:cNvSpPr>
            <a:spLocks noGrp="1"/>
          </p:cNvSpPr>
          <p:nvPr>
            <p:ph type="title" idx="5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6" y="0"/>
            <a:ext cx="1218929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0440456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78113" y="1278553"/>
            <a:ext cx="10272000" cy="4436400"/>
          </a:xfrm>
        </p:spPr>
        <p:txBody>
          <a:bodyPr/>
          <a:lstStyle/>
          <a:p>
            <a:pPr marL="135464" indent="0">
              <a:buNone/>
            </a:pPr>
            <a:r>
              <a:rPr lang="es-MX" sz="5400" dirty="0"/>
              <a:t>El </a:t>
            </a:r>
            <a:r>
              <a:rPr lang="es-MX" sz="5400" b="1" dirty="0">
                <a:solidFill>
                  <a:srgbClr val="FF0066"/>
                </a:solidFill>
              </a:rPr>
              <a:t>plan de trabajo de la supervisión </a:t>
            </a:r>
            <a:r>
              <a:rPr lang="es-MX" sz="5400" dirty="0"/>
              <a:t>direcciona la mirada hacia la </a:t>
            </a:r>
            <a:r>
              <a:rPr lang="es-MX" sz="5400" b="1" dirty="0"/>
              <a:t>construcción</a:t>
            </a:r>
            <a:r>
              <a:rPr lang="es-MX" sz="5400" dirty="0"/>
              <a:t> de las </a:t>
            </a:r>
            <a:r>
              <a:rPr lang="es-MX" sz="5400" b="1" dirty="0"/>
              <a:t>condiciones institucionales </a:t>
            </a:r>
            <a:r>
              <a:rPr lang="es-MX" sz="5400" dirty="0"/>
              <a:t>y </a:t>
            </a:r>
            <a:r>
              <a:rPr lang="es-MX" sz="5400" b="1" dirty="0"/>
              <a:t>didácticas</a:t>
            </a:r>
            <a:r>
              <a:rPr lang="es-MX" sz="5400" dirty="0"/>
              <a:t> para que la enseñanza y el aprendizaje sucedan.</a:t>
            </a:r>
            <a:endParaRPr lang="en-US" sz="5400" dirty="0"/>
          </a:p>
        </p:txBody>
      </p:sp>
    </p:spTree>
    <p:extLst>
      <p:ext uri="{BB962C8B-B14F-4D97-AF65-F5344CB8AC3E}">
        <p14:creationId xmlns:p14="http://schemas.microsoft.com/office/powerpoint/2010/main" val="1149903489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3157" y="832513"/>
            <a:ext cx="4559108" cy="6025487"/>
          </a:xfrm>
          <a:prstGeom prst="rect">
            <a:avLst/>
          </a:prstGeom>
        </p:spPr>
      </p:pic>
      <p:sp>
        <p:nvSpPr>
          <p:cNvPr id="2" name="CuadroTexto 1"/>
          <p:cNvSpPr txBox="1"/>
          <p:nvPr/>
        </p:nvSpPr>
        <p:spPr>
          <a:xfrm>
            <a:off x="1269242" y="2156346"/>
            <a:ext cx="523687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6600" dirty="0">
                <a:solidFill>
                  <a:srgbClr val="FF0000"/>
                </a:solidFill>
              </a:rPr>
              <a:t>NUEVO LIBRO FÍSICO</a:t>
            </a:r>
            <a:endParaRPr lang="en-US" sz="6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8014381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TESTIMONIO</a:t>
            </a:r>
            <a:endParaRPr lang="en-US" dirty="0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MX" dirty="0"/>
              <a:t>Lorena Galeano</a:t>
            </a:r>
            <a:endParaRPr lang="en-US" dirty="0"/>
          </a:p>
        </p:txBody>
      </p:sp>
      <p:pic>
        <p:nvPicPr>
          <p:cNvPr id="4" name="Picture 2" descr="Diversos útiles escolares sobre fondo blanco. Foto Premium 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558" t="2024" r="-12143" b="-2024"/>
          <a:stretch/>
        </p:blipFill>
        <p:spPr bwMode="auto">
          <a:xfrm rot="16200000">
            <a:off x="2894908" y="-6443108"/>
            <a:ext cx="6684306" cy="124741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90416691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Diversos útiles escolares sobre fondo blanco. Foto Premium 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558" t="2024" r="-12143" b="-2024"/>
          <a:stretch/>
        </p:blipFill>
        <p:spPr bwMode="auto">
          <a:xfrm rot="16200000">
            <a:off x="2894908" y="-6237061"/>
            <a:ext cx="6684306" cy="124741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79261" y="2637786"/>
            <a:ext cx="10515600" cy="2852737"/>
          </a:xfrm>
        </p:spPr>
        <p:txBody>
          <a:bodyPr>
            <a:normAutofit/>
          </a:bodyPr>
          <a:lstStyle/>
          <a:p>
            <a:pPr algn="ctr"/>
            <a:r>
              <a:rPr lang="es-MX" sz="7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¿Cómo armar un plan de intervención del directivo?</a:t>
            </a:r>
            <a:endParaRPr lang="en-US" sz="7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130326076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38200" y="900752"/>
            <a:ext cx="10515600" cy="5276211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s-MX" sz="3600" i="1" dirty="0"/>
              <a:t>El equipo directivo en otras palabras será quien geste y posibilite las condiciones habilitantes para emprender los procesos de cambio, es decir, será quien estime y garantice las condiciones e intervenciones para que en las escuelas acontezca aquello que se desea y se acuerda. Será el equipo directivo quien trace la ruta de trabajo para el equipo docente y brinde el auspicio de un horizonte compartido de trabajo.</a:t>
            </a:r>
          </a:p>
          <a:p>
            <a:pPr marL="0" indent="0" algn="r">
              <a:buNone/>
            </a:pPr>
            <a:r>
              <a:rPr lang="es-MX" i="1" dirty="0" err="1"/>
              <a:t>Blejmar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3674801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 txBox="1">
            <a:spLocks/>
          </p:cNvSpPr>
          <p:nvPr/>
        </p:nvSpPr>
        <p:spPr>
          <a:xfrm>
            <a:off x="2536124" y="896840"/>
            <a:ext cx="6269038" cy="1422400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MX" sz="5400" b="1" dirty="0">
                <a:solidFill>
                  <a:srgbClr val="FF435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Plan de intervención del Equipo de Conducción</a:t>
            </a:r>
            <a:endParaRPr lang="en-US" sz="5400" b="1" dirty="0">
              <a:solidFill>
                <a:srgbClr val="FF435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uadroTexto 2"/>
          <p:cNvSpPr txBox="1"/>
          <p:nvPr/>
        </p:nvSpPr>
        <p:spPr>
          <a:xfrm>
            <a:off x="3589361" y="3370997"/>
            <a:ext cx="4162567" cy="147732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b="1" dirty="0"/>
              <a:t>INTRODUCCIÓN</a:t>
            </a:r>
          </a:p>
          <a:p>
            <a:r>
              <a:rPr lang="es-MX" dirty="0"/>
              <a:t>Hacer hincapié en el tema que se refiere en la problemática.</a:t>
            </a:r>
          </a:p>
          <a:p>
            <a:r>
              <a:rPr lang="es-MX" dirty="0"/>
              <a:t>Mencionar leyes, normativa o autor que fundamente lo que sigue</a:t>
            </a:r>
            <a:endParaRPr lang="en-US" dirty="0"/>
          </a:p>
        </p:txBody>
      </p:sp>
      <p:sp>
        <p:nvSpPr>
          <p:cNvPr id="4" name="Flecha abajo 3"/>
          <p:cNvSpPr/>
          <p:nvPr/>
        </p:nvSpPr>
        <p:spPr>
          <a:xfrm>
            <a:off x="5413547" y="5308979"/>
            <a:ext cx="514193" cy="361666"/>
          </a:xfrm>
          <a:prstGeom prst="downArrow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11227167" y="163879"/>
            <a:ext cx="487723" cy="6120915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79632" y="310539"/>
            <a:ext cx="487723" cy="6120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6450871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lipse 2"/>
          <p:cNvSpPr/>
          <p:nvPr/>
        </p:nvSpPr>
        <p:spPr>
          <a:xfrm>
            <a:off x="9593816" y="682943"/>
            <a:ext cx="1729404" cy="1774208"/>
          </a:xfrm>
          <a:prstGeom prst="ellipse">
            <a:avLst/>
          </a:prstGeom>
          <a:solidFill>
            <a:srgbClr val="FF435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400" dirty="0"/>
              <a:t>TIEMPO</a:t>
            </a:r>
            <a:endParaRPr lang="en-US" dirty="0"/>
          </a:p>
        </p:txBody>
      </p:sp>
      <p:cxnSp>
        <p:nvCxnSpPr>
          <p:cNvPr id="5" name="Conector recto de flecha 4"/>
          <p:cNvCxnSpPr/>
          <p:nvPr/>
        </p:nvCxnSpPr>
        <p:spPr>
          <a:xfrm>
            <a:off x="10458518" y="2574710"/>
            <a:ext cx="13648" cy="50496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CuadroTexto 5"/>
          <p:cNvSpPr txBox="1"/>
          <p:nvPr/>
        </p:nvSpPr>
        <p:spPr>
          <a:xfrm>
            <a:off x="10276764" y="3507475"/>
            <a:ext cx="110546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Corto</a:t>
            </a:r>
          </a:p>
          <a:p>
            <a:r>
              <a:rPr lang="es-MX" dirty="0"/>
              <a:t>Mediano</a:t>
            </a:r>
          </a:p>
          <a:p>
            <a:r>
              <a:rPr lang="es-MX" dirty="0"/>
              <a:t>Largo </a:t>
            </a:r>
            <a:endParaRPr lang="en-US" dirty="0"/>
          </a:p>
        </p:txBody>
      </p:sp>
      <p:sp>
        <p:nvSpPr>
          <p:cNvPr id="8" name="Abrir llave 7"/>
          <p:cNvSpPr/>
          <p:nvPr/>
        </p:nvSpPr>
        <p:spPr>
          <a:xfrm>
            <a:off x="9935570" y="3466531"/>
            <a:ext cx="232012" cy="1119117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CuadroTexto 8"/>
          <p:cNvSpPr txBox="1"/>
          <p:nvPr/>
        </p:nvSpPr>
        <p:spPr>
          <a:xfrm>
            <a:off x="9189457" y="3841423"/>
            <a:ext cx="7597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plazo</a:t>
            </a:r>
            <a:endParaRPr lang="en-US" dirty="0"/>
          </a:p>
        </p:txBody>
      </p:sp>
      <p:sp>
        <p:nvSpPr>
          <p:cNvPr id="10" name="CuadroTexto 9"/>
          <p:cNvSpPr txBox="1"/>
          <p:nvPr/>
        </p:nvSpPr>
        <p:spPr>
          <a:xfrm>
            <a:off x="2320092" y="3914161"/>
            <a:ext cx="1787857" cy="175432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s-MX" dirty="0"/>
              <a:t>Reunión con los docentes involucrados para analizar el problema detectado.</a:t>
            </a:r>
          </a:p>
        </p:txBody>
      </p:sp>
      <p:sp>
        <p:nvSpPr>
          <p:cNvPr id="11" name="CuadroTexto 10"/>
          <p:cNvSpPr txBox="1"/>
          <p:nvPr/>
        </p:nvSpPr>
        <p:spPr>
          <a:xfrm>
            <a:off x="2390920" y="3053898"/>
            <a:ext cx="1787857" cy="64633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dirty="0"/>
              <a:t>Primer intervención</a:t>
            </a:r>
            <a:endParaRPr lang="en-US" dirty="0"/>
          </a:p>
        </p:txBody>
      </p:sp>
      <p:sp>
        <p:nvSpPr>
          <p:cNvPr id="12" name="CuadroTexto 11"/>
          <p:cNvSpPr txBox="1"/>
          <p:nvPr/>
        </p:nvSpPr>
        <p:spPr>
          <a:xfrm>
            <a:off x="423081" y="4026089"/>
            <a:ext cx="1528549" cy="203132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s-MX" dirty="0"/>
              <a:t>Análisis de los indicadores cuantitativos y cualitativos</a:t>
            </a:r>
          </a:p>
          <a:p>
            <a:r>
              <a:rPr lang="es-MX" dirty="0"/>
              <a:t>´que revelan los problemas institucionales</a:t>
            </a:r>
            <a:endParaRPr lang="en-US" dirty="0"/>
          </a:p>
        </p:txBody>
      </p:sp>
      <p:sp>
        <p:nvSpPr>
          <p:cNvPr id="13" name="CuadroTexto 12"/>
          <p:cNvSpPr txBox="1"/>
          <p:nvPr/>
        </p:nvSpPr>
        <p:spPr>
          <a:xfrm>
            <a:off x="402608" y="3053897"/>
            <a:ext cx="1569493" cy="64633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dirty="0"/>
              <a:t>Diagnóstico</a:t>
            </a:r>
          </a:p>
          <a:p>
            <a:endParaRPr lang="en-US" dirty="0"/>
          </a:p>
        </p:txBody>
      </p:sp>
      <p:sp>
        <p:nvSpPr>
          <p:cNvPr id="18" name="Rectángulo 17"/>
          <p:cNvSpPr/>
          <p:nvPr/>
        </p:nvSpPr>
        <p:spPr>
          <a:xfrm>
            <a:off x="4303558" y="3927809"/>
            <a:ext cx="1787857" cy="230832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>
              <a:buClr>
                <a:srgbClr val="7030A0"/>
              </a:buClr>
            </a:pPr>
            <a:r>
              <a:rPr lang="es-MX" dirty="0"/>
              <a:t>Taller de reflexión sobre los problemas detectados con el Equipo  docente para analizar posibles soluciones.</a:t>
            </a:r>
          </a:p>
        </p:txBody>
      </p:sp>
      <p:sp>
        <p:nvSpPr>
          <p:cNvPr id="20" name="CuadroTexto 19"/>
          <p:cNvSpPr txBox="1"/>
          <p:nvPr/>
        </p:nvSpPr>
        <p:spPr>
          <a:xfrm>
            <a:off x="5007842" y="3053896"/>
            <a:ext cx="1787857" cy="3693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dirty="0"/>
              <a:t> Capacitación</a:t>
            </a:r>
            <a:endParaRPr lang="en-US" dirty="0"/>
          </a:p>
        </p:txBody>
      </p:sp>
      <p:sp>
        <p:nvSpPr>
          <p:cNvPr id="21" name="Rectángulo 20"/>
          <p:cNvSpPr/>
          <p:nvPr/>
        </p:nvSpPr>
        <p:spPr>
          <a:xfrm>
            <a:off x="7205991" y="3466531"/>
            <a:ext cx="1787857" cy="175432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>
              <a:buClr>
                <a:srgbClr val="7030A0"/>
              </a:buClr>
            </a:pPr>
            <a:r>
              <a:rPr lang="es-MX" dirty="0"/>
              <a:t>Convocar a otros profesionales  por ejemplo  CIIE u organizaciones para trabajar sobre el tema</a:t>
            </a:r>
          </a:p>
        </p:txBody>
      </p:sp>
      <p:sp>
        <p:nvSpPr>
          <p:cNvPr id="22" name="CuadroTexto 21"/>
          <p:cNvSpPr txBox="1"/>
          <p:nvPr/>
        </p:nvSpPr>
        <p:spPr>
          <a:xfrm>
            <a:off x="9000807" y="5363570"/>
            <a:ext cx="2634017" cy="92333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dirty="0"/>
              <a:t>Trabajo con los equipos de docentes de manera personalizada</a:t>
            </a:r>
            <a:endParaRPr lang="en-US" dirty="0"/>
          </a:p>
        </p:txBody>
      </p:sp>
      <p:sp>
        <p:nvSpPr>
          <p:cNvPr id="23" name="Flecha abajo 22"/>
          <p:cNvSpPr/>
          <p:nvPr/>
        </p:nvSpPr>
        <p:spPr>
          <a:xfrm>
            <a:off x="9949218" y="6496334"/>
            <a:ext cx="514193" cy="361666"/>
          </a:xfrm>
          <a:prstGeom prst="downArrow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ángulo 3"/>
          <p:cNvSpPr/>
          <p:nvPr/>
        </p:nvSpPr>
        <p:spPr>
          <a:xfrm>
            <a:off x="6350669" y="5348068"/>
            <a:ext cx="1787857" cy="147732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buClr>
                <a:srgbClr val="7030A0"/>
              </a:buClr>
            </a:pPr>
            <a:r>
              <a:rPr lang="es-MX" dirty="0"/>
              <a:t>Análisis de bibliografía de algún autor o documento sobre el tema.</a:t>
            </a:r>
          </a:p>
        </p:txBody>
      </p:sp>
      <p:pic>
        <p:nvPicPr>
          <p:cNvPr id="19" name="Imagen 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60258" y="-1806371"/>
            <a:ext cx="487723" cy="6120915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3562066" y="818866"/>
            <a:ext cx="376678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5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ACCIONES</a:t>
            </a:r>
            <a:endParaRPr lang="en-US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590721311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 txBox="1">
            <a:spLocks noGrp="1"/>
          </p:cNvSpPr>
          <p:nvPr>
            <p:ph type="title" idx="4294967295"/>
          </p:nvPr>
        </p:nvSpPr>
        <p:spPr>
          <a:xfrm>
            <a:off x="4134985" y="1258849"/>
            <a:ext cx="3467100" cy="108952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sz="2400" dirty="0"/>
              <a:t>Trabajo con los equipos de docentes de manera personalizada</a:t>
            </a:r>
            <a:endParaRPr lang="en-US" sz="2400" dirty="0"/>
          </a:p>
        </p:txBody>
      </p:sp>
      <p:sp>
        <p:nvSpPr>
          <p:cNvPr id="4" name="Flecha abajo 3"/>
          <p:cNvSpPr/>
          <p:nvPr/>
        </p:nvSpPr>
        <p:spPr>
          <a:xfrm>
            <a:off x="5783238" y="518200"/>
            <a:ext cx="286603" cy="368490"/>
          </a:xfrm>
          <a:prstGeom prst="downArrow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uadroTexto 4"/>
          <p:cNvSpPr txBox="1"/>
          <p:nvPr/>
        </p:nvSpPr>
        <p:spPr>
          <a:xfrm>
            <a:off x="1091821" y="3138985"/>
            <a:ext cx="1610436" cy="203132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s-MX" dirty="0"/>
              <a:t>Visita al aula para observar los avances de la puesta en marcha las propuestas de enseñanza</a:t>
            </a:r>
            <a:endParaRPr lang="en-US" dirty="0"/>
          </a:p>
        </p:txBody>
      </p:sp>
      <p:sp>
        <p:nvSpPr>
          <p:cNvPr id="6" name="CuadroTexto 5"/>
          <p:cNvSpPr txBox="1"/>
          <p:nvPr/>
        </p:nvSpPr>
        <p:spPr>
          <a:xfrm>
            <a:off x="6523629" y="3138985"/>
            <a:ext cx="1665027" cy="175432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s-MX" dirty="0"/>
              <a:t>Entrevistas con los docentes para trabajar sobre situaciones puntuales</a:t>
            </a:r>
            <a:endParaRPr lang="en-US" dirty="0"/>
          </a:p>
        </p:txBody>
      </p:sp>
      <p:sp>
        <p:nvSpPr>
          <p:cNvPr id="7" name="CuadroTexto 6"/>
          <p:cNvSpPr txBox="1"/>
          <p:nvPr/>
        </p:nvSpPr>
        <p:spPr>
          <a:xfrm>
            <a:off x="8659503" y="3138985"/>
            <a:ext cx="1869743" cy="92333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s-MX" dirty="0"/>
              <a:t>Trabajo con parejas pedagógicas</a:t>
            </a:r>
            <a:endParaRPr lang="en-US" dirty="0"/>
          </a:p>
        </p:txBody>
      </p:sp>
      <p:sp>
        <p:nvSpPr>
          <p:cNvPr id="8" name="CuadroTexto 7"/>
          <p:cNvSpPr txBox="1"/>
          <p:nvPr/>
        </p:nvSpPr>
        <p:spPr>
          <a:xfrm>
            <a:off x="3551830" y="3138985"/>
            <a:ext cx="2231408" cy="175432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s-MX" dirty="0"/>
              <a:t>Revisión de planificaciones y producciones de los alumnos. </a:t>
            </a:r>
          </a:p>
          <a:p>
            <a:r>
              <a:rPr lang="es-MX" dirty="0"/>
              <a:t>Asesoramiento sobre los mismos.</a:t>
            </a:r>
            <a:endParaRPr lang="en-US" dirty="0"/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11259475" y="737085"/>
            <a:ext cx="487723" cy="6120915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10771752" y="1803613"/>
            <a:ext cx="487723" cy="6120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8268451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 txBox="1">
            <a:spLocks/>
          </p:cNvSpPr>
          <p:nvPr/>
        </p:nvSpPr>
        <p:spPr>
          <a:xfrm>
            <a:off x="2536124" y="896840"/>
            <a:ext cx="6269038" cy="1422400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MX" sz="5400" b="1" dirty="0">
                <a:solidFill>
                  <a:srgbClr val="FF435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CIERRE</a:t>
            </a:r>
            <a:endParaRPr lang="en-US" sz="5400" b="1" dirty="0">
              <a:solidFill>
                <a:srgbClr val="FF435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uadroTexto 2"/>
          <p:cNvSpPr txBox="1"/>
          <p:nvPr/>
        </p:nvSpPr>
        <p:spPr>
          <a:xfrm>
            <a:off x="3589361" y="3370997"/>
            <a:ext cx="4162567" cy="120032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s-MX" b="1" dirty="0"/>
          </a:p>
          <a:p>
            <a:r>
              <a:rPr lang="es-MX" dirty="0"/>
              <a:t>El cierre tiene que ser contundente y no general sino referido a la problemática que los convoca</a:t>
            </a: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11227167" y="163879"/>
            <a:ext cx="487723" cy="6120915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79632" y="310539"/>
            <a:ext cx="487723" cy="6120915"/>
          </a:xfrm>
          <a:prstGeom prst="rect">
            <a:avLst/>
          </a:prstGeom>
        </p:spPr>
      </p:pic>
      <p:sp>
        <p:nvSpPr>
          <p:cNvPr id="7" name="Flecha abajo 6"/>
          <p:cNvSpPr/>
          <p:nvPr/>
        </p:nvSpPr>
        <p:spPr>
          <a:xfrm rot="10800000" flipV="1">
            <a:off x="5413546" y="2647226"/>
            <a:ext cx="514193" cy="395785"/>
          </a:xfrm>
          <a:prstGeom prst="downArrow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0983858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ángulo 1"/>
          <p:cNvSpPr/>
          <p:nvPr/>
        </p:nvSpPr>
        <p:spPr>
          <a:xfrm>
            <a:off x="1241946" y="518614"/>
            <a:ext cx="9553433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MX" sz="3600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 Director es clave como formador de formadores en el marco de la corresponsabilidad y un horizonte de sentido común que permita la mejora constante de los aprendizajes de los estudiantes. Su función estará enfocada a alentar y generar condiciones de trabajo colaborativo, profesional, reflexivo, encausando el uso del tiempo para permitir el desarrollo profesional docente entendiendo la enseñanza como una responsabilidad pública compartida.</a:t>
            </a:r>
          </a:p>
          <a:p>
            <a:pPr algn="r"/>
            <a:r>
              <a:rPr lang="es-MX" sz="3200" i="1" dirty="0">
                <a:latin typeface="Calibri" panose="020F0502020204030204" pitchFamily="34" charset="0"/>
                <a:cs typeface="Times New Roman" panose="02020603050405020304" pitchFamily="18" charset="0"/>
              </a:rPr>
              <a:t>Rebeca </a:t>
            </a:r>
            <a:r>
              <a:rPr lang="es-MX" sz="3200" i="1" dirty="0" err="1">
                <a:latin typeface="Calibri" panose="020F0502020204030204" pitchFamily="34" charset="0"/>
                <a:cs typeface="Times New Roman" panose="02020603050405020304" pitchFamily="18" charset="0"/>
              </a:rPr>
              <a:t>Anijovich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178180813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Diversos útiles escolares sobre fondo blanco. Foto Premium 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558" t="2024" r="-12143" b="-2024"/>
          <a:stretch/>
        </p:blipFill>
        <p:spPr bwMode="auto">
          <a:xfrm rot="16200000">
            <a:off x="2894908" y="-6237061"/>
            <a:ext cx="6684306" cy="124741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79261" y="2637786"/>
            <a:ext cx="10515600" cy="2852737"/>
          </a:xfrm>
        </p:spPr>
        <p:txBody>
          <a:bodyPr>
            <a:normAutofit fontScale="90000"/>
          </a:bodyPr>
          <a:lstStyle/>
          <a:p>
            <a:pPr algn="ctr"/>
            <a:r>
              <a:rPr lang="es-MX" sz="7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¿Cómo armar un plan de intervención del inspector/a?</a:t>
            </a:r>
            <a:endParaRPr lang="en-US" sz="7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46739169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38200" y="1064526"/>
            <a:ext cx="10515600" cy="553551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s-MX" sz="3600" dirty="0"/>
              <a:t>“En la actualidad, el supervisor es un actor clave en el proceso educativo: es quien conoce de cerca las escuelas a su cargo y puede contribuir a ajustar las políticas públicas a las necesidades de su región, acompañar a sus escuelas (especialmente, a las que </a:t>
            </a:r>
            <a:r>
              <a:rPr lang="es-MX" sz="3600" dirty="0" err="1"/>
              <a:t>máslo</a:t>
            </a:r>
            <a:r>
              <a:rPr lang="es-MX" sz="3600" dirty="0"/>
              <a:t> necesitan), articular redes de trabajo y, fundamentalmente, apuntar a la calidad educativa en todas las escuelas de su jurisdicción.”</a:t>
            </a:r>
          </a:p>
          <a:p>
            <a:pPr marL="0" indent="0" algn="r">
              <a:buNone/>
            </a:pPr>
            <a:r>
              <a:rPr lang="es-MX" sz="3600" dirty="0" err="1"/>
              <a:t>Gvirtz</a:t>
            </a:r>
            <a:r>
              <a:rPr lang="es-MX" sz="3600" dirty="0"/>
              <a:t>, S. y </a:t>
            </a:r>
            <a:r>
              <a:rPr lang="es-MX" sz="3600" dirty="0" err="1"/>
              <a:t>Abregú</a:t>
            </a:r>
            <a:r>
              <a:rPr lang="es-MX" sz="3600" dirty="0"/>
              <a:t>, M. V. (2011)</a:t>
            </a:r>
            <a:r>
              <a:rPr lang="es-MX" dirty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849734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 txBox="1">
            <a:spLocks/>
          </p:cNvSpPr>
          <p:nvPr/>
        </p:nvSpPr>
        <p:spPr>
          <a:xfrm>
            <a:off x="2536124" y="896840"/>
            <a:ext cx="6269038" cy="1422400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MX" sz="54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Plan de intervención del Inspector/a</a:t>
            </a:r>
            <a:endParaRPr lang="en-US" sz="54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uadroTexto 2"/>
          <p:cNvSpPr txBox="1"/>
          <p:nvPr/>
        </p:nvSpPr>
        <p:spPr>
          <a:xfrm>
            <a:off x="3589361" y="3370997"/>
            <a:ext cx="4162567" cy="147732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b="1" dirty="0"/>
              <a:t>INTRODUCCIÓN</a:t>
            </a:r>
          </a:p>
          <a:p>
            <a:r>
              <a:rPr lang="es-MX" dirty="0"/>
              <a:t>Hacer hincapié en el tema que se refiere en la problemática.</a:t>
            </a:r>
          </a:p>
          <a:p>
            <a:r>
              <a:rPr lang="es-MX" dirty="0"/>
              <a:t>Mencionar leyes, normativa o autor que fundamente lo que sigue</a:t>
            </a:r>
            <a:endParaRPr lang="en-US" dirty="0"/>
          </a:p>
        </p:txBody>
      </p:sp>
      <p:sp>
        <p:nvSpPr>
          <p:cNvPr id="4" name="Flecha abajo 3"/>
          <p:cNvSpPr/>
          <p:nvPr/>
        </p:nvSpPr>
        <p:spPr>
          <a:xfrm>
            <a:off x="5413547" y="5308979"/>
            <a:ext cx="514193" cy="361666"/>
          </a:xfrm>
          <a:prstGeom prst="downArrow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11227167" y="163879"/>
            <a:ext cx="487723" cy="6120915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79632" y="310539"/>
            <a:ext cx="487723" cy="6120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366353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907009" y="859808"/>
            <a:ext cx="6268800" cy="1422579"/>
          </a:xfrm>
          <a:ln>
            <a:solidFill>
              <a:schemeClr val="accent1"/>
            </a:solidFill>
          </a:ln>
        </p:spPr>
        <p:txBody>
          <a:bodyPr/>
          <a:lstStyle/>
          <a:p>
            <a:r>
              <a:rPr lang="es-MX" sz="60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Acciones</a:t>
            </a:r>
            <a:endParaRPr lang="en-US" sz="60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Elipse 2"/>
          <p:cNvSpPr/>
          <p:nvPr/>
        </p:nvSpPr>
        <p:spPr>
          <a:xfrm>
            <a:off x="9730854" y="818866"/>
            <a:ext cx="1651379" cy="161043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tiempo</a:t>
            </a:r>
            <a:endParaRPr lang="en-US" dirty="0"/>
          </a:p>
        </p:txBody>
      </p:sp>
      <p:cxnSp>
        <p:nvCxnSpPr>
          <p:cNvPr id="5" name="Conector recto de flecha 4"/>
          <p:cNvCxnSpPr/>
          <p:nvPr/>
        </p:nvCxnSpPr>
        <p:spPr>
          <a:xfrm>
            <a:off x="10672549" y="2565778"/>
            <a:ext cx="13648" cy="50496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CuadroTexto 5"/>
          <p:cNvSpPr txBox="1"/>
          <p:nvPr/>
        </p:nvSpPr>
        <p:spPr>
          <a:xfrm>
            <a:off x="10276764" y="3507475"/>
            <a:ext cx="110546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Corto</a:t>
            </a:r>
          </a:p>
          <a:p>
            <a:r>
              <a:rPr lang="es-MX" dirty="0"/>
              <a:t>Mediano</a:t>
            </a:r>
          </a:p>
          <a:p>
            <a:r>
              <a:rPr lang="es-MX" dirty="0"/>
              <a:t>Largo </a:t>
            </a:r>
            <a:endParaRPr lang="en-US" dirty="0"/>
          </a:p>
        </p:txBody>
      </p:sp>
      <p:sp>
        <p:nvSpPr>
          <p:cNvPr id="8" name="Abrir llave 7"/>
          <p:cNvSpPr/>
          <p:nvPr/>
        </p:nvSpPr>
        <p:spPr>
          <a:xfrm>
            <a:off x="9935570" y="3466531"/>
            <a:ext cx="232012" cy="1119117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CuadroTexto 8"/>
          <p:cNvSpPr txBox="1"/>
          <p:nvPr/>
        </p:nvSpPr>
        <p:spPr>
          <a:xfrm>
            <a:off x="9189457" y="3841423"/>
            <a:ext cx="7597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plazo</a:t>
            </a:r>
            <a:endParaRPr lang="en-US" dirty="0"/>
          </a:p>
        </p:txBody>
      </p:sp>
      <p:sp>
        <p:nvSpPr>
          <p:cNvPr id="10" name="CuadroTexto 9"/>
          <p:cNvSpPr txBox="1"/>
          <p:nvPr/>
        </p:nvSpPr>
        <p:spPr>
          <a:xfrm>
            <a:off x="2256447" y="4026089"/>
            <a:ext cx="1787857" cy="203132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s-MX" dirty="0"/>
              <a:t>Reunión </a:t>
            </a:r>
            <a:r>
              <a:rPr lang="es-MX" dirty="0" err="1"/>
              <a:t>areal</a:t>
            </a:r>
            <a:endParaRPr lang="es-MX" dirty="0"/>
          </a:p>
          <a:p>
            <a:r>
              <a:rPr lang="es-MX" dirty="0"/>
              <a:t>Tratamiento del tema central de la problemática </a:t>
            </a:r>
          </a:p>
          <a:p>
            <a:r>
              <a:rPr lang="es-MX" dirty="0"/>
              <a:t>Análisis de bibliografía o normativa</a:t>
            </a:r>
            <a:endParaRPr lang="en-US" dirty="0"/>
          </a:p>
        </p:txBody>
      </p:sp>
      <p:sp>
        <p:nvSpPr>
          <p:cNvPr id="11" name="CuadroTexto 10"/>
          <p:cNvSpPr txBox="1"/>
          <p:nvPr/>
        </p:nvSpPr>
        <p:spPr>
          <a:xfrm>
            <a:off x="2292824" y="3195092"/>
            <a:ext cx="1787857" cy="646331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dirty="0"/>
              <a:t>Primer encuentro</a:t>
            </a:r>
            <a:endParaRPr lang="en-US" dirty="0"/>
          </a:p>
        </p:txBody>
      </p:sp>
      <p:sp>
        <p:nvSpPr>
          <p:cNvPr id="12" name="CuadroTexto 11"/>
          <p:cNvSpPr txBox="1"/>
          <p:nvPr/>
        </p:nvSpPr>
        <p:spPr>
          <a:xfrm>
            <a:off x="423081" y="4026089"/>
            <a:ext cx="1528549" cy="2308324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s-MX" dirty="0"/>
              <a:t>Análisis de indicadores que aparecen en la problemática y otros que se pueden mencionar</a:t>
            </a:r>
            <a:endParaRPr lang="en-US" dirty="0"/>
          </a:p>
        </p:txBody>
      </p:sp>
      <p:sp>
        <p:nvSpPr>
          <p:cNvPr id="13" name="CuadroTexto 12"/>
          <p:cNvSpPr txBox="1"/>
          <p:nvPr/>
        </p:nvSpPr>
        <p:spPr>
          <a:xfrm>
            <a:off x="382136" y="3195092"/>
            <a:ext cx="1569493" cy="646331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dirty="0"/>
              <a:t>Diagnóstico</a:t>
            </a:r>
          </a:p>
          <a:p>
            <a:endParaRPr lang="en-US" dirty="0"/>
          </a:p>
        </p:txBody>
      </p:sp>
      <p:sp>
        <p:nvSpPr>
          <p:cNvPr id="14" name="CuadroTexto 13"/>
          <p:cNvSpPr txBox="1"/>
          <p:nvPr/>
        </p:nvSpPr>
        <p:spPr>
          <a:xfrm>
            <a:off x="4253552" y="3184309"/>
            <a:ext cx="1787857" cy="646331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dirty="0"/>
              <a:t>segundo encuentro</a:t>
            </a:r>
            <a:endParaRPr lang="en-US" dirty="0"/>
          </a:p>
        </p:txBody>
      </p:sp>
      <p:sp>
        <p:nvSpPr>
          <p:cNvPr id="18" name="Rectángulo 17"/>
          <p:cNvSpPr/>
          <p:nvPr/>
        </p:nvSpPr>
        <p:spPr>
          <a:xfrm>
            <a:off x="4271722" y="4026089"/>
            <a:ext cx="1787857" cy="203132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>
              <a:buClr>
                <a:srgbClr val="7030A0"/>
              </a:buClr>
            </a:pPr>
            <a:r>
              <a:rPr lang="es-MX" dirty="0"/>
              <a:t>Taller sobre el PES del Equipo de Conducción haciendo hincapié sobre el tema que surgió del diagnóstico.</a:t>
            </a:r>
          </a:p>
        </p:txBody>
      </p:sp>
      <p:sp>
        <p:nvSpPr>
          <p:cNvPr id="20" name="CuadroTexto 19"/>
          <p:cNvSpPr txBox="1"/>
          <p:nvPr/>
        </p:nvSpPr>
        <p:spPr>
          <a:xfrm>
            <a:off x="6359929" y="3184309"/>
            <a:ext cx="1787857" cy="646331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dirty="0"/>
              <a:t>Otros  encuentros</a:t>
            </a:r>
            <a:endParaRPr lang="en-US" dirty="0"/>
          </a:p>
        </p:txBody>
      </p:sp>
      <p:sp>
        <p:nvSpPr>
          <p:cNvPr id="21" name="Rectángulo 20"/>
          <p:cNvSpPr/>
          <p:nvPr/>
        </p:nvSpPr>
        <p:spPr>
          <a:xfrm>
            <a:off x="6359929" y="4026089"/>
            <a:ext cx="1787857" cy="258532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>
              <a:buClr>
                <a:srgbClr val="7030A0"/>
              </a:buClr>
            </a:pPr>
            <a:r>
              <a:rPr lang="es-MX" dirty="0"/>
              <a:t>Encuentros con otros inspectores/as para trabajar el tema y análisis de bibliografía de algún autor o documento sobre el tema.</a:t>
            </a:r>
          </a:p>
        </p:txBody>
      </p:sp>
      <p:sp>
        <p:nvSpPr>
          <p:cNvPr id="22" name="CuadroTexto 21"/>
          <p:cNvSpPr txBox="1"/>
          <p:nvPr/>
        </p:nvSpPr>
        <p:spPr>
          <a:xfrm>
            <a:off x="8884693" y="5363570"/>
            <a:ext cx="2634017" cy="92333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s-MX" dirty="0"/>
              <a:t>Trabajo con los equipos de conducción de manera personalizada</a:t>
            </a:r>
            <a:endParaRPr lang="en-US" dirty="0"/>
          </a:p>
        </p:txBody>
      </p:sp>
      <p:sp>
        <p:nvSpPr>
          <p:cNvPr id="23" name="Flecha abajo 22"/>
          <p:cNvSpPr/>
          <p:nvPr/>
        </p:nvSpPr>
        <p:spPr>
          <a:xfrm>
            <a:off x="9949218" y="6496334"/>
            <a:ext cx="514193" cy="36166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2699305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 txBox="1">
            <a:spLocks noGrp="1"/>
          </p:cNvSpPr>
          <p:nvPr>
            <p:ph type="title"/>
          </p:nvPr>
        </p:nvSpPr>
        <p:spPr>
          <a:xfrm>
            <a:off x="4135289" y="1005052"/>
            <a:ext cx="3466495" cy="997196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s-MX" sz="2400" dirty="0"/>
              <a:t>Trabajo con los equipos de conducción de manera personalizada</a:t>
            </a:r>
            <a:endParaRPr lang="en-US" sz="2400" dirty="0"/>
          </a:p>
        </p:txBody>
      </p:sp>
      <p:sp>
        <p:nvSpPr>
          <p:cNvPr id="4" name="Flecha abajo 3"/>
          <p:cNvSpPr/>
          <p:nvPr/>
        </p:nvSpPr>
        <p:spPr>
          <a:xfrm>
            <a:off x="5725234" y="354841"/>
            <a:ext cx="286603" cy="368490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uadroTexto 4"/>
          <p:cNvSpPr txBox="1"/>
          <p:nvPr/>
        </p:nvSpPr>
        <p:spPr>
          <a:xfrm>
            <a:off x="1091821" y="3138985"/>
            <a:ext cx="1610436" cy="2308324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s-MX" dirty="0"/>
              <a:t>Visita a la escuela para observar los avances de la puesta en marcha del PES del Equipo de conducción</a:t>
            </a:r>
            <a:endParaRPr lang="en-US" dirty="0"/>
          </a:p>
        </p:txBody>
      </p:sp>
      <p:sp>
        <p:nvSpPr>
          <p:cNvPr id="6" name="CuadroTexto 5"/>
          <p:cNvSpPr txBox="1"/>
          <p:nvPr/>
        </p:nvSpPr>
        <p:spPr>
          <a:xfrm>
            <a:off x="6523629" y="3138985"/>
            <a:ext cx="1665027" cy="1754326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s-MX" dirty="0"/>
              <a:t>Entrevistas en sede para asesorar al equipo de conducción de ser necesario</a:t>
            </a:r>
            <a:endParaRPr lang="en-US" dirty="0"/>
          </a:p>
        </p:txBody>
      </p:sp>
      <p:sp>
        <p:nvSpPr>
          <p:cNvPr id="7" name="CuadroTexto 6"/>
          <p:cNvSpPr txBox="1"/>
          <p:nvPr/>
        </p:nvSpPr>
        <p:spPr>
          <a:xfrm>
            <a:off x="8659503" y="3138985"/>
            <a:ext cx="1869743" cy="2308324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s-MX" dirty="0"/>
              <a:t>Visita al aula para asesorar al director sobre las practicas que observa y como tiene que llevar el registro del asesoramiento</a:t>
            </a:r>
            <a:endParaRPr lang="en-US" dirty="0"/>
          </a:p>
        </p:txBody>
      </p:sp>
      <p:sp>
        <p:nvSpPr>
          <p:cNvPr id="8" name="CuadroTexto 7"/>
          <p:cNvSpPr txBox="1"/>
          <p:nvPr/>
        </p:nvSpPr>
        <p:spPr>
          <a:xfrm>
            <a:off x="3551830" y="3138985"/>
            <a:ext cx="2231408" cy="258532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s-MX" dirty="0"/>
              <a:t>En las distintas visitas ir con un motivo en particular: por ejemplo ver los informes y registros de asesoramiento que el Equipo directivo realiza a los docentes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1828041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 txBox="1">
            <a:spLocks/>
          </p:cNvSpPr>
          <p:nvPr/>
        </p:nvSpPr>
        <p:spPr>
          <a:xfrm>
            <a:off x="2536124" y="896840"/>
            <a:ext cx="6269038" cy="1422400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MX" sz="54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CIERRE</a:t>
            </a:r>
            <a:endParaRPr lang="en-US" sz="54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uadroTexto 2"/>
          <p:cNvSpPr txBox="1"/>
          <p:nvPr/>
        </p:nvSpPr>
        <p:spPr>
          <a:xfrm>
            <a:off x="3589361" y="3370997"/>
            <a:ext cx="4162567" cy="1200329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s-MX" b="1" dirty="0"/>
          </a:p>
          <a:p>
            <a:r>
              <a:rPr lang="es-MX" dirty="0"/>
              <a:t>El cierre tiene que ser contundente y no general sino referido a la problemática que los convoca</a:t>
            </a: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11227167" y="163879"/>
            <a:ext cx="487723" cy="6120915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79632" y="310539"/>
            <a:ext cx="487723" cy="6120915"/>
          </a:xfrm>
          <a:prstGeom prst="rect">
            <a:avLst/>
          </a:prstGeom>
        </p:spPr>
      </p:pic>
      <p:sp>
        <p:nvSpPr>
          <p:cNvPr id="7" name="Flecha abajo 6"/>
          <p:cNvSpPr/>
          <p:nvPr/>
        </p:nvSpPr>
        <p:spPr>
          <a:xfrm>
            <a:off x="5408543" y="2850049"/>
            <a:ext cx="514193" cy="361666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9696184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38200" y="600500"/>
            <a:ext cx="10515600" cy="5923129"/>
          </a:xfrm>
        </p:spPr>
        <p:txBody>
          <a:bodyPr>
            <a:normAutofit fontScale="92500"/>
          </a:bodyPr>
          <a:lstStyle/>
          <a:p>
            <a:pPr marL="0" indent="0" algn="just">
              <a:buNone/>
            </a:pPr>
            <a:r>
              <a:rPr lang="es-MX" dirty="0"/>
              <a:t>El apoyo y el acompañamiento pedagógico y administrativo a las escuelas busca que estas, al mismo tiempo que se manejan de manera autónoma, puedan enseñar mejor. Para ello es necesario acompañar, compartir los problemas y ver cómo se pueden resolver, sugerir, estrategias de intervención, monitorear las acciones emprendidas, etc. </a:t>
            </a:r>
          </a:p>
          <a:p>
            <a:pPr marL="0" indent="0" algn="just">
              <a:buNone/>
            </a:pPr>
            <a:r>
              <a:rPr lang="es-MX" dirty="0"/>
              <a:t>En los casos en que los supervisores cumplen de manera eficiente esta primera función, los directivos escolares sienten menos soledad en su rol y ven al supervisor como a un aliado en los procesos de mejora de sus escuelas, saben que pueden recurrir a él, contar con él, pedir ayuda. </a:t>
            </a:r>
          </a:p>
          <a:p>
            <a:pPr marL="0" indent="0" algn="just">
              <a:buNone/>
            </a:pPr>
            <a:r>
              <a:rPr lang="es-MX" dirty="0"/>
              <a:t>Esta función implica una presencia del supervisor durante los procesos y no sólo durante los logros. Más aún, supone que el supervisor también se responsabilice de los resultados alcanzados en las escuelas que tiene a su cargo, porque ha participado activamente durante su proceso.</a:t>
            </a:r>
          </a:p>
          <a:p>
            <a:pPr marL="0" indent="0" algn="r">
              <a:buNone/>
            </a:pPr>
            <a:r>
              <a:rPr lang="es-MX" dirty="0"/>
              <a:t> </a:t>
            </a:r>
            <a:r>
              <a:rPr lang="es-MX" dirty="0" err="1"/>
              <a:t>Gvirtz</a:t>
            </a:r>
            <a:r>
              <a:rPr lang="es-MX" dirty="0"/>
              <a:t>, S. y </a:t>
            </a:r>
            <a:r>
              <a:rPr lang="es-MX" dirty="0" err="1"/>
              <a:t>Abregú</a:t>
            </a:r>
            <a:r>
              <a:rPr lang="es-MX" dirty="0"/>
              <a:t>, M. V. (2011).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1289056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3"/>
          <p:cNvSpPr>
            <a:spLocks noGrp="1"/>
          </p:cNvSpPr>
          <p:nvPr>
            <p:ph type="title"/>
          </p:nvPr>
        </p:nvSpPr>
        <p:spPr>
          <a:xfrm>
            <a:off x="464023" y="1293124"/>
            <a:ext cx="6523629" cy="4271749"/>
          </a:xfrm>
        </p:spPr>
        <p:txBody>
          <a:bodyPr>
            <a:normAutofit/>
          </a:bodyPr>
          <a:lstStyle/>
          <a:p>
            <a:pPr algn="ctr"/>
            <a:r>
              <a:rPr lang="es-ES" sz="4900" dirty="0">
                <a:solidFill>
                  <a:srgbClr val="FF0066"/>
                </a:solidFill>
                <a:latin typeface="Kalam" panose="02000000000000000000" pitchFamily="2" charset="0"/>
                <a:cs typeface="Kalam" panose="02000000000000000000" pitchFamily="2" charset="0"/>
              </a:rPr>
              <a:t>Cómo introducir una cita</a:t>
            </a:r>
            <a:br>
              <a:rPr lang="es-ES" sz="4900" dirty="0">
                <a:solidFill>
                  <a:srgbClr val="FF0066"/>
                </a:solidFill>
                <a:latin typeface="Kalam" panose="02000000000000000000" pitchFamily="2" charset="0"/>
                <a:cs typeface="Kalam" panose="02000000000000000000" pitchFamily="2" charset="0"/>
              </a:rPr>
            </a:br>
            <a:r>
              <a:rPr lang="es-ES" dirty="0">
                <a:solidFill>
                  <a:schemeClr val="accent1">
                    <a:lumMod val="50000"/>
                  </a:schemeClr>
                </a:solidFill>
                <a:latin typeface="Kalam" panose="02000000000000000000" pitchFamily="2" charset="0"/>
                <a:cs typeface="Kalam" panose="02000000000000000000" pitchFamily="2" charset="0"/>
              </a:rPr>
              <a:t> EBOOK </a:t>
            </a:r>
            <a:br>
              <a:rPr lang="es-ES" dirty="0">
                <a:solidFill>
                  <a:schemeClr val="accent1">
                    <a:lumMod val="50000"/>
                  </a:schemeClr>
                </a:solidFill>
                <a:latin typeface="Kalam" panose="02000000000000000000" pitchFamily="2" charset="0"/>
                <a:cs typeface="Kalam" panose="02000000000000000000" pitchFamily="2" charset="0"/>
              </a:rPr>
            </a:br>
            <a:r>
              <a:rPr lang="es-ES" dirty="0">
                <a:solidFill>
                  <a:schemeClr val="accent1">
                    <a:lumMod val="50000"/>
                  </a:schemeClr>
                </a:solidFill>
                <a:latin typeface="Kalam" panose="02000000000000000000" pitchFamily="2" charset="0"/>
                <a:cs typeface="Kalam" panose="02000000000000000000" pitchFamily="2" charset="0"/>
              </a:rPr>
              <a:t>Citas de autores imprescindibles para tu Prueba de Selección</a:t>
            </a:r>
            <a:endParaRPr lang="es-ES" sz="3100" dirty="0">
              <a:solidFill>
                <a:schemeClr val="accent1">
                  <a:lumMod val="50000"/>
                </a:schemeClr>
              </a:solidFill>
              <a:latin typeface="Kalam" panose="02000000000000000000" pitchFamily="2" charset="0"/>
              <a:cs typeface="Kalam" panose="02000000000000000000" pitchFamily="2" charset="0"/>
            </a:endParaRPr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2410" y="0"/>
            <a:ext cx="4949590" cy="6871449"/>
          </a:xfrm>
        </p:spPr>
      </p:pic>
    </p:spTree>
    <p:extLst>
      <p:ext uri="{BB962C8B-B14F-4D97-AF65-F5344CB8AC3E}">
        <p14:creationId xmlns:p14="http://schemas.microsoft.com/office/powerpoint/2010/main" val="2798493201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383711" y="784980"/>
            <a:ext cx="7160800" cy="768800"/>
          </a:xfrm>
        </p:spPr>
        <p:txBody>
          <a:bodyPr/>
          <a:lstStyle/>
          <a:p>
            <a:r>
              <a:rPr lang="es-MX" sz="7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Cómo y cuándo se </a:t>
            </a:r>
            <a:r>
              <a:rPr lang="es-MX" sz="72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monitorearán y evaluarán </a:t>
            </a:r>
            <a:r>
              <a:rPr lang="es-MX" sz="7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las intervenciones desarrolladas </a:t>
            </a:r>
            <a:br>
              <a:rPr lang="en-US" sz="7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n-US" sz="7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0471" y="309785"/>
            <a:ext cx="487723" cy="6120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5965338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14592" y="644592"/>
            <a:ext cx="8525194" cy="768800"/>
          </a:xfrm>
        </p:spPr>
        <p:txBody>
          <a:bodyPr/>
          <a:lstStyle/>
          <a:p>
            <a:r>
              <a:rPr lang="es-MX" sz="60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Hablemos de la conclusión</a:t>
            </a:r>
            <a:endParaRPr lang="en-US" sz="60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uadroTexto 2"/>
          <p:cNvSpPr txBox="1"/>
          <p:nvPr/>
        </p:nvSpPr>
        <p:spPr>
          <a:xfrm>
            <a:off x="1254829" y="1645404"/>
            <a:ext cx="8549088" cy="5386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80990" indent="-380990">
              <a:buFont typeface="Arial" panose="020B0604020202020204" pitchFamily="34" charset="0"/>
              <a:buChar char="•"/>
            </a:pPr>
            <a:r>
              <a:rPr lang="es-MX" sz="3200" dirty="0"/>
              <a:t>Recuerden cuál es el tema</a:t>
            </a:r>
          </a:p>
          <a:p>
            <a:pPr marL="380990" indent="-380990">
              <a:buFont typeface="Arial" panose="020B0604020202020204" pitchFamily="34" charset="0"/>
              <a:buChar char="•"/>
            </a:pPr>
            <a:r>
              <a:rPr lang="es-MX" sz="3200" dirty="0">
                <a:solidFill>
                  <a:srgbClr val="7030A0"/>
                </a:solidFill>
              </a:rPr>
              <a:t>Mencionen en una oración que con las acciones descriptas y las que puedan surgir buscaran resolver el problema</a:t>
            </a:r>
          </a:p>
          <a:p>
            <a:pPr marL="380990" indent="-380990">
              <a:buFont typeface="Arial" panose="020B0604020202020204" pitchFamily="34" charset="0"/>
              <a:buChar char="•"/>
            </a:pPr>
            <a:r>
              <a:rPr lang="es-MX" sz="3200" dirty="0"/>
              <a:t>Esta resolución busca la mejora en los aprendizajes de los alumnos</a:t>
            </a:r>
          </a:p>
          <a:p>
            <a:pPr marL="380990" indent="-380990">
              <a:buFont typeface="Arial" panose="020B0604020202020204" pitchFamily="34" charset="0"/>
              <a:buChar char="•"/>
            </a:pPr>
            <a:r>
              <a:rPr lang="es-MX" sz="3200" dirty="0">
                <a:solidFill>
                  <a:srgbClr val="7030A0"/>
                </a:solidFill>
              </a:rPr>
              <a:t>Pueden reforzar con algo de la bibliografía no abriendo el tema sino cerrándolo</a:t>
            </a:r>
          </a:p>
          <a:p>
            <a:pPr marL="380990" indent="-380990">
              <a:buFont typeface="Arial" panose="020B0604020202020204" pitchFamily="34" charset="0"/>
              <a:buChar char="•"/>
            </a:pPr>
            <a:r>
              <a:rPr lang="es-MX" sz="3200" dirty="0"/>
              <a:t>Tiene que ser muy contundente pues es lo último que resonará en los oídos de la CE</a:t>
            </a:r>
            <a:endParaRPr lang="es-MX" sz="2400" dirty="0"/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561003169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MX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 GUÍO A TRAVÉS DE LOS LIBROS DIGITALES Y MIS CURSOS PARA ALCANZAR TU SUEÑO</a:t>
            </a:r>
            <a:endParaRPr lang="en-US" b="1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4301" y="1825625"/>
            <a:ext cx="8263398" cy="4351338"/>
          </a:xfrm>
        </p:spPr>
      </p:pic>
    </p:spTree>
    <p:extLst>
      <p:ext uri="{BB962C8B-B14F-4D97-AF65-F5344CB8AC3E}">
        <p14:creationId xmlns:p14="http://schemas.microsoft.com/office/powerpoint/2010/main" val="2857041036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Preparate</a:t>
            </a:r>
            <a:r>
              <a:rPr lang="es-MX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para el 2023</a:t>
            </a:r>
            <a:endParaRPr lang="en-US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Picture 2" descr="Diversos útiles escolares sobre fondo blanco. Foto Premium 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558" t="2024" r="-12143" b="-2024"/>
          <a:stretch/>
        </p:blipFill>
        <p:spPr bwMode="auto">
          <a:xfrm rot="16200000">
            <a:off x="2894908" y="-6443108"/>
            <a:ext cx="6684306" cy="124741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2805988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s-MX" sz="5400" b="1" dirty="0">
                <a:solidFill>
                  <a:srgbClr val="FF66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Nuestros cursos se alojan en un aula virtual y cuentan con:</a:t>
            </a:r>
            <a:endParaRPr lang="en-US" sz="5400" b="1" dirty="0">
              <a:solidFill>
                <a:srgbClr val="FF66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1198728" y="2552131"/>
            <a:ext cx="1705970" cy="1651379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Videos grabados       </a:t>
            </a:r>
            <a:endParaRPr lang="en-US" dirty="0"/>
          </a:p>
        </p:txBody>
      </p:sp>
      <p:sp>
        <p:nvSpPr>
          <p:cNvPr id="8" name="Marcador de contenido 7"/>
          <p:cNvSpPr>
            <a:spLocks noGrp="1"/>
          </p:cNvSpPr>
          <p:nvPr>
            <p:ph idx="1"/>
          </p:nvPr>
        </p:nvSpPr>
        <p:spPr>
          <a:xfrm>
            <a:off x="3357349" y="2552131"/>
            <a:ext cx="1705970" cy="165137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None/>
            </a:pPr>
            <a:r>
              <a:rPr lang="es-MX" sz="1800" dirty="0"/>
              <a:t>Explicaciones en un </a:t>
            </a:r>
            <a:r>
              <a:rPr lang="es-MX" sz="1800" dirty="0" err="1"/>
              <a:t>pdf</a:t>
            </a:r>
            <a:endParaRPr lang="en-US" sz="1800" dirty="0"/>
          </a:p>
        </p:txBody>
      </p:sp>
      <p:sp>
        <p:nvSpPr>
          <p:cNvPr id="9" name="Rectángulo 8"/>
          <p:cNvSpPr/>
          <p:nvPr/>
        </p:nvSpPr>
        <p:spPr>
          <a:xfrm>
            <a:off x="5515970" y="2552131"/>
            <a:ext cx="1705970" cy="1651379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Problemáticas para resolver</a:t>
            </a:r>
            <a:endParaRPr lang="en-US" dirty="0"/>
          </a:p>
        </p:txBody>
      </p:sp>
      <p:sp>
        <p:nvSpPr>
          <p:cNvPr id="10" name="Rectángulo 9"/>
          <p:cNvSpPr/>
          <p:nvPr/>
        </p:nvSpPr>
        <p:spPr>
          <a:xfrm>
            <a:off x="7674591" y="2552131"/>
            <a:ext cx="1705970" cy="165137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La bibliografía solicitada para la prueba</a:t>
            </a:r>
            <a:endParaRPr lang="en-US" dirty="0"/>
          </a:p>
        </p:txBody>
      </p:sp>
      <p:sp>
        <p:nvSpPr>
          <p:cNvPr id="11" name="Rectángulo 10"/>
          <p:cNvSpPr/>
          <p:nvPr/>
        </p:nvSpPr>
        <p:spPr>
          <a:xfrm>
            <a:off x="9833212" y="2552131"/>
            <a:ext cx="1705970" cy="1651379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Correcciones personalizadas</a:t>
            </a:r>
            <a:endParaRPr lang="en-US" dirty="0"/>
          </a:p>
        </p:txBody>
      </p:sp>
      <p:sp>
        <p:nvSpPr>
          <p:cNvPr id="15" name="Más 14"/>
          <p:cNvSpPr/>
          <p:nvPr/>
        </p:nvSpPr>
        <p:spPr>
          <a:xfrm>
            <a:off x="2985446" y="3159454"/>
            <a:ext cx="341194" cy="436729"/>
          </a:xfrm>
          <a:prstGeom prst="mathPlus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Más 15"/>
          <p:cNvSpPr/>
          <p:nvPr/>
        </p:nvSpPr>
        <p:spPr>
          <a:xfrm>
            <a:off x="5174776" y="3159455"/>
            <a:ext cx="341194" cy="436729"/>
          </a:xfrm>
          <a:prstGeom prst="mathPlus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Más 16"/>
          <p:cNvSpPr/>
          <p:nvPr/>
        </p:nvSpPr>
        <p:spPr>
          <a:xfrm>
            <a:off x="7260608" y="3159453"/>
            <a:ext cx="341194" cy="436729"/>
          </a:xfrm>
          <a:prstGeom prst="mathPlus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Más 17"/>
          <p:cNvSpPr/>
          <p:nvPr/>
        </p:nvSpPr>
        <p:spPr>
          <a:xfrm>
            <a:off x="9424917" y="3159453"/>
            <a:ext cx="341194" cy="382461"/>
          </a:xfrm>
          <a:prstGeom prst="mathPlus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Más 18"/>
          <p:cNvSpPr/>
          <p:nvPr/>
        </p:nvSpPr>
        <p:spPr>
          <a:xfrm>
            <a:off x="4355910" y="4880466"/>
            <a:ext cx="341194" cy="436729"/>
          </a:xfrm>
          <a:prstGeom prst="mathPlus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Marcador de contenido 7"/>
          <p:cNvSpPr txBox="1">
            <a:spLocks/>
          </p:cNvSpPr>
          <p:nvPr/>
        </p:nvSpPr>
        <p:spPr>
          <a:xfrm>
            <a:off x="2384951" y="4602483"/>
            <a:ext cx="1705970" cy="165137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s-MX" sz="1800" dirty="0"/>
              <a:t>Curso de ESI</a:t>
            </a:r>
            <a:endParaRPr lang="en-US" sz="1800" dirty="0"/>
          </a:p>
        </p:txBody>
      </p:sp>
      <p:sp>
        <p:nvSpPr>
          <p:cNvPr id="22" name="Rectángulo 21"/>
          <p:cNvSpPr/>
          <p:nvPr/>
        </p:nvSpPr>
        <p:spPr>
          <a:xfrm>
            <a:off x="5040295" y="4602482"/>
            <a:ext cx="1705970" cy="1651379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Curso sobre </a:t>
            </a:r>
            <a:r>
              <a:rPr lang="es-MX" dirty="0" err="1"/>
              <a:t>Bulliyng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9590738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 txBox="1">
            <a:spLocks noGrp="1"/>
          </p:cNvSpPr>
          <p:nvPr>
            <p:ph type="title"/>
          </p:nvPr>
        </p:nvSpPr>
        <p:spPr>
          <a:xfrm>
            <a:off x="838200" y="649342"/>
            <a:ext cx="10515600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4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 la novedad de este año…</a:t>
            </a:r>
            <a:endParaRPr lang="en-US" sz="4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Marcador de contenido 4"/>
          <p:cNvSpPr>
            <a:spLocks noGrp="1"/>
          </p:cNvSpPr>
          <p:nvPr>
            <p:ph idx="1"/>
          </p:nvPr>
        </p:nvSpPr>
        <p:spPr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None/>
            </a:pPr>
            <a:r>
              <a:rPr lang="es-MX" sz="6000" dirty="0">
                <a:solidFill>
                  <a:srgbClr val="002060"/>
                </a:solidFill>
              </a:rPr>
              <a:t>Dos clases en vivo sobre resolución de problemáticas</a:t>
            </a:r>
            <a:endParaRPr lang="en-US" sz="60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9096600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s-MX" sz="4800" b="1" dirty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Próximas clases en vivo sobre resolución de problemáticas para alumnos:</a:t>
            </a:r>
            <a:endParaRPr lang="en-US" sz="4800" b="1" dirty="0">
              <a:solidFill>
                <a:schemeClr val="accent2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622878" y="1825625"/>
            <a:ext cx="5730922" cy="4351338"/>
          </a:xfrm>
        </p:spPr>
        <p:txBody>
          <a:bodyPr/>
          <a:lstStyle/>
          <a:p>
            <a:pPr marL="0" indent="0" algn="ctr">
              <a:buNone/>
            </a:pPr>
            <a:r>
              <a:rPr lang="es-MX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NOVIEMBRE</a:t>
            </a:r>
          </a:p>
          <a:p>
            <a:r>
              <a:rPr lang="es-MX" sz="3600" dirty="0"/>
              <a:t>17 curso aspirantes a </a:t>
            </a:r>
          </a:p>
          <a:p>
            <a:pPr marL="0" indent="0">
              <a:buNone/>
            </a:pPr>
            <a:r>
              <a:rPr lang="es-MX" sz="3600" dirty="0">
                <a:solidFill>
                  <a:schemeClr val="accent2">
                    <a:lumMod val="75000"/>
                  </a:schemeClr>
                </a:solidFill>
              </a:rPr>
              <a:t>  DIRECTIVOS</a:t>
            </a:r>
          </a:p>
          <a:p>
            <a:r>
              <a:rPr lang="es-MX" sz="3600" dirty="0"/>
              <a:t>24 curso aspirantes a </a:t>
            </a:r>
            <a:r>
              <a:rPr lang="es-MX" sz="3600" dirty="0">
                <a:solidFill>
                  <a:schemeClr val="accent2">
                    <a:lumMod val="75000"/>
                  </a:schemeClr>
                </a:solidFill>
              </a:rPr>
              <a:t>Secretarios/as</a:t>
            </a:r>
          </a:p>
          <a:p>
            <a:r>
              <a:rPr lang="es-MX" sz="3600" dirty="0"/>
              <a:t>30 curso aspirantes a </a:t>
            </a:r>
            <a:r>
              <a:rPr lang="es-MX" sz="3600" dirty="0">
                <a:solidFill>
                  <a:schemeClr val="accent2">
                    <a:lumMod val="75000"/>
                  </a:schemeClr>
                </a:solidFill>
              </a:rPr>
              <a:t>Inspectores/as</a:t>
            </a:r>
            <a:endParaRPr lang="en-US" sz="3600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1028" name="Picture 4" descr="Calendario con lápiz y hoja de monster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2889" y="2229810"/>
            <a:ext cx="3542968" cy="35429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23537974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CC8579AA-83CF-80CF-75F4-E46448463368}"/>
              </a:ext>
            </a:extLst>
          </p:cNvPr>
          <p:cNvSpPr txBox="1"/>
          <p:nvPr/>
        </p:nvSpPr>
        <p:spPr>
          <a:xfrm>
            <a:off x="1563756" y="1749287"/>
            <a:ext cx="906448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4000" dirty="0">
                <a:latin typeface="Aileron Bold" panose="00000800000000000000" pitchFamily="50" charset="0"/>
              </a:rPr>
              <a:t>SÓLO POR HOY 10% DE DESCUENTO</a:t>
            </a:r>
            <a:endParaRPr lang="es-AR" sz="4000" dirty="0">
              <a:latin typeface="Aileron Bold" panose="00000800000000000000" pitchFamily="50" charset="0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4B74D54F-F989-5200-45CF-011D04ECF512}"/>
              </a:ext>
            </a:extLst>
          </p:cNvPr>
          <p:cNvSpPr txBox="1"/>
          <p:nvPr/>
        </p:nvSpPr>
        <p:spPr>
          <a:xfrm>
            <a:off x="1563755" y="2457173"/>
            <a:ext cx="906448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4000" dirty="0">
                <a:latin typeface="Aileron Bold" panose="00000800000000000000" pitchFamily="50" charset="0"/>
              </a:rPr>
              <a:t>CON TARJETA DE CRÉDITO Y EN 6 CUOTAS SIN INTERÉS</a:t>
            </a:r>
            <a:endParaRPr lang="es-AR" sz="4000" dirty="0">
              <a:latin typeface="Aileron Bold" panose="00000800000000000000" pitchFamily="50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0895649F-DD5F-B95D-80AB-DDE3B033024D}"/>
              </a:ext>
            </a:extLst>
          </p:cNvPr>
          <p:cNvSpPr txBox="1"/>
          <p:nvPr/>
        </p:nvSpPr>
        <p:spPr>
          <a:xfrm>
            <a:off x="1563755" y="4629982"/>
            <a:ext cx="906448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4000" dirty="0">
                <a:latin typeface="Aileron Bold" panose="00000800000000000000" pitchFamily="50" charset="0"/>
              </a:rPr>
              <a:t>15% DE DESCUENTO CON TRANSFERENCIA BANCARIA</a:t>
            </a:r>
            <a:endParaRPr lang="es-AR" sz="4000" dirty="0">
              <a:latin typeface="Aileron Bold" panose="00000800000000000000" pitchFamily="50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88C79247-9BD3-01F9-D800-302846990418}"/>
              </a:ext>
            </a:extLst>
          </p:cNvPr>
          <p:cNvSpPr txBox="1"/>
          <p:nvPr/>
        </p:nvSpPr>
        <p:spPr>
          <a:xfrm>
            <a:off x="3816624" y="1026012"/>
            <a:ext cx="45587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OFERTA VÁLIDA HASTA HOY 14/11 A LAS 00:00</a:t>
            </a: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1140690789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Marcador de contenido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0561" y="1269046"/>
            <a:ext cx="4725128" cy="4725128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7498627" y="1654524"/>
            <a:ext cx="3884990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antes $11.086</a:t>
            </a:r>
          </a:p>
          <a:p>
            <a:r>
              <a:rPr lang="es-MX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Ahora</a:t>
            </a:r>
          </a:p>
          <a:p>
            <a:r>
              <a:rPr lang="es-MX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$9.977</a:t>
            </a:r>
          </a:p>
          <a:p>
            <a:r>
              <a:rPr lang="es-MX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 cuotas de $1.662 </a:t>
            </a:r>
            <a:r>
              <a:rPr lang="es-MX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 lo pagas con transferencia bancaria un 15% de descuento</a:t>
            </a:r>
          </a:p>
          <a:p>
            <a:r>
              <a:rPr lang="es-MX" sz="2800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Pagás</a:t>
            </a:r>
            <a:r>
              <a:rPr lang="es-MX" sz="2800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$9423</a:t>
            </a:r>
            <a:endParaRPr lang="en-U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2398877" y="211441"/>
            <a:ext cx="704224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48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Curso asincrónico</a:t>
            </a:r>
            <a:endParaRPr lang="en-US" sz="4800" b="1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664386757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Marcador de contenido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6591" y="1246227"/>
            <a:ext cx="3127880" cy="3127880"/>
          </a:xfrm>
          <a:prstGeom prst="rect">
            <a:avLst/>
          </a:prstGeom>
        </p:spPr>
      </p:pic>
      <p:pic>
        <p:nvPicPr>
          <p:cNvPr id="5" name="Marcador de contenido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1176" y="1246227"/>
            <a:ext cx="3127880" cy="3127880"/>
          </a:xfrm>
          <a:prstGeom prst="rect">
            <a:avLst/>
          </a:prstGeom>
        </p:spPr>
      </p:pic>
      <p:sp>
        <p:nvSpPr>
          <p:cNvPr id="10" name="Rectángulo 9"/>
          <p:cNvSpPr/>
          <p:nvPr/>
        </p:nvSpPr>
        <p:spPr>
          <a:xfrm>
            <a:off x="6246394" y="4520950"/>
            <a:ext cx="4418965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Valor </a:t>
            </a:r>
            <a:r>
              <a:rPr lang="es-MX" sz="2000" b="1" strike="sngStrik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$</a:t>
            </a:r>
            <a:r>
              <a:rPr lang="es-MX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14.294 </a:t>
            </a:r>
          </a:p>
          <a:p>
            <a:r>
              <a:rPr lang="es-MX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Ahora $12.864</a:t>
            </a:r>
          </a:p>
          <a:p>
            <a:r>
              <a:rPr lang="es-MX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 6 cuotas de $2.144</a:t>
            </a:r>
          </a:p>
          <a:p>
            <a:r>
              <a:rPr lang="es-MX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 lo pagas con transferencia bancaria un 10% de descuento</a:t>
            </a:r>
          </a:p>
          <a:p>
            <a:r>
              <a:rPr lang="es-MX" sz="2000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Pagás</a:t>
            </a:r>
            <a:r>
              <a:rPr lang="es-MX" sz="2000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$12.150</a:t>
            </a:r>
          </a:p>
          <a:p>
            <a:endParaRPr lang="en-US" sz="2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3665675" y="329943"/>
            <a:ext cx="4736746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MX" sz="44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Cursos asincrónicos</a:t>
            </a:r>
            <a:endParaRPr lang="en-US" sz="4400" b="1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ABBF1E11-BEE4-0D88-7E1A-CF597228FBD4}"/>
              </a:ext>
            </a:extLst>
          </p:cNvPr>
          <p:cNvSpPr/>
          <p:nvPr/>
        </p:nvSpPr>
        <p:spPr>
          <a:xfrm>
            <a:off x="1278036" y="4512121"/>
            <a:ext cx="4287877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antes $11.086 </a:t>
            </a:r>
          </a:p>
          <a:p>
            <a:r>
              <a:rPr lang="es-MX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Ahora $9.977</a:t>
            </a:r>
          </a:p>
          <a:p>
            <a:r>
              <a:rPr lang="es-MX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 cuotas de $1.662 </a:t>
            </a:r>
            <a:r>
              <a:rPr lang="es-MX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 lo pagas con transferencia bancaria un 15% de descuento</a:t>
            </a:r>
          </a:p>
          <a:p>
            <a:r>
              <a:rPr lang="es-MX" sz="2000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Pagás</a:t>
            </a:r>
            <a:r>
              <a:rPr lang="es-MX" sz="2000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$9423</a:t>
            </a:r>
            <a:endParaRPr lang="en-US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894346640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4321325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ángulo 20"/>
          <p:cNvSpPr/>
          <p:nvPr/>
        </p:nvSpPr>
        <p:spPr>
          <a:xfrm>
            <a:off x="9411408" y="2446032"/>
            <a:ext cx="1952815" cy="1897039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13" name="Rectángulo 12"/>
          <p:cNvSpPr/>
          <p:nvPr/>
        </p:nvSpPr>
        <p:spPr>
          <a:xfrm>
            <a:off x="3005295" y="2446032"/>
            <a:ext cx="1952815" cy="1897039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14" name="Rectángulo 13"/>
          <p:cNvSpPr/>
          <p:nvPr/>
        </p:nvSpPr>
        <p:spPr>
          <a:xfrm>
            <a:off x="269554" y="2492568"/>
            <a:ext cx="1952815" cy="189703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6789" y="4849122"/>
            <a:ext cx="1718755" cy="1897039"/>
          </a:xfrm>
          <a:prstGeom prst="rect">
            <a:avLst/>
          </a:prstGeom>
        </p:spPr>
      </p:pic>
      <p:sp>
        <p:nvSpPr>
          <p:cNvPr id="4" name="CuadroTexto 3"/>
          <p:cNvSpPr txBox="1"/>
          <p:nvPr/>
        </p:nvSpPr>
        <p:spPr>
          <a:xfrm>
            <a:off x="1173708" y="668742"/>
            <a:ext cx="965991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 LA INSCRIPCIÓN AL </a:t>
            </a:r>
          </a:p>
          <a:p>
            <a:pPr algn="ctr"/>
            <a:r>
              <a:rPr lang="es-MX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CURSO TE LLEVAS</a:t>
            </a:r>
            <a:endParaRPr lang="en-US" sz="4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Más 7"/>
          <p:cNvSpPr/>
          <p:nvPr/>
        </p:nvSpPr>
        <p:spPr>
          <a:xfrm>
            <a:off x="2337607" y="3135522"/>
            <a:ext cx="600503" cy="818865"/>
          </a:xfrm>
          <a:prstGeom prst="mathPlus">
            <a:avLst/>
          </a:prstGeom>
          <a:solidFill>
            <a:srgbClr val="FF0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9" name="Más 8"/>
          <p:cNvSpPr/>
          <p:nvPr/>
        </p:nvSpPr>
        <p:spPr>
          <a:xfrm>
            <a:off x="5169268" y="3137373"/>
            <a:ext cx="600503" cy="818865"/>
          </a:xfrm>
          <a:prstGeom prst="mathPlus">
            <a:avLst/>
          </a:prstGeom>
          <a:solidFill>
            <a:srgbClr val="FF0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10" name="CuadroTexto 9"/>
          <p:cNvSpPr txBox="1"/>
          <p:nvPr/>
        </p:nvSpPr>
        <p:spPr>
          <a:xfrm>
            <a:off x="9552878" y="3029743"/>
            <a:ext cx="186791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32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40 </a:t>
            </a:r>
          </a:p>
          <a:p>
            <a:pPr algn="ctr"/>
            <a:r>
              <a:rPr lang="es-MX" sz="1400" b="1" dirty="0"/>
              <a:t>PROBLEMÁTICAS PARA PRACTICAR</a:t>
            </a:r>
            <a:endParaRPr lang="en-US" sz="1400" b="1" dirty="0"/>
          </a:p>
        </p:txBody>
      </p:sp>
      <p:sp>
        <p:nvSpPr>
          <p:cNvPr id="11" name="Más 10"/>
          <p:cNvSpPr/>
          <p:nvPr/>
        </p:nvSpPr>
        <p:spPr>
          <a:xfrm>
            <a:off x="4357607" y="5298919"/>
            <a:ext cx="600503" cy="818865"/>
          </a:xfrm>
          <a:prstGeom prst="mathPlus">
            <a:avLst/>
          </a:prstGeom>
          <a:solidFill>
            <a:srgbClr val="FF0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12" name="CuadroTexto 11"/>
          <p:cNvSpPr txBox="1"/>
          <p:nvPr/>
        </p:nvSpPr>
        <p:spPr>
          <a:xfrm>
            <a:off x="448927" y="2998923"/>
            <a:ext cx="154674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600" b="1" dirty="0"/>
              <a:t>ACCESO al 99%</a:t>
            </a:r>
          </a:p>
          <a:p>
            <a:pPr algn="ctr"/>
            <a:r>
              <a:rPr lang="es-MX" sz="1600" b="1" dirty="0"/>
              <a:t>TODA LA </a:t>
            </a:r>
          </a:p>
          <a:p>
            <a:pPr algn="ctr"/>
            <a:r>
              <a:rPr lang="es-MX" sz="1600" b="1" dirty="0"/>
              <a:t>BIBLIOGRAFÍA</a:t>
            </a:r>
            <a:endParaRPr lang="en-US" sz="1600" b="1" dirty="0"/>
          </a:p>
        </p:txBody>
      </p:sp>
      <p:sp>
        <p:nvSpPr>
          <p:cNvPr id="15" name="Rectángulo 14"/>
          <p:cNvSpPr/>
          <p:nvPr/>
        </p:nvSpPr>
        <p:spPr>
          <a:xfrm>
            <a:off x="1890309" y="4810899"/>
            <a:ext cx="1952815" cy="189703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16" name="Rectángulo 15"/>
          <p:cNvSpPr/>
          <p:nvPr/>
        </p:nvSpPr>
        <p:spPr>
          <a:xfrm>
            <a:off x="5533230" y="4808066"/>
            <a:ext cx="1952815" cy="1897039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94581" y="3234032"/>
            <a:ext cx="463336" cy="621847"/>
          </a:xfrm>
          <a:prstGeom prst="rect">
            <a:avLst/>
          </a:prstGeom>
        </p:spPr>
      </p:pic>
      <p:sp>
        <p:nvSpPr>
          <p:cNvPr id="17" name="Más 16"/>
          <p:cNvSpPr/>
          <p:nvPr/>
        </p:nvSpPr>
        <p:spPr>
          <a:xfrm>
            <a:off x="7980163" y="5257913"/>
            <a:ext cx="600503" cy="818865"/>
          </a:xfrm>
          <a:prstGeom prst="mathPlus">
            <a:avLst/>
          </a:prstGeom>
          <a:solidFill>
            <a:srgbClr val="FF0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7" name="CuadroTexto 6"/>
          <p:cNvSpPr txBox="1"/>
          <p:nvPr/>
        </p:nvSpPr>
        <p:spPr>
          <a:xfrm>
            <a:off x="2120301" y="5257913"/>
            <a:ext cx="143301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400" b="1" dirty="0"/>
              <a:t>Curso de ESI</a:t>
            </a:r>
            <a:endParaRPr lang="en-US" sz="2400" b="1" dirty="0"/>
          </a:p>
        </p:txBody>
      </p:sp>
      <p:sp>
        <p:nvSpPr>
          <p:cNvPr id="18" name="CuadroTexto 17"/>
          <p:cNvSpPr txBox="1"/>
          <p:nvPr/>
        </p:nvSpPr>
        <p:spPr>
          <a:xfrm>
            <a:off x="5652673" y="5169838"/>
            <a:ext cx="1713928" cy="10770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133" b="1" dirty="0"/>
              <a:t>Curso sobre prevención</a:t>
            </a:r>
          </a:p>
          <a:p>
            <a:pPr algn="ctr"/>
            <a:r>
              <a:rPr lang="es-MX" sz="2133" b="1" dirty="0"/>
              <a:t>De </a:t>
            </a:r>
            <a:r>
              <a:rPr lang="es-MX" sz="2133" b="1" dirty="0" err="1"/>
              <a:t>Bulliyng</a:t>
            </a:r>
            <a:r>
              <a:rPr lang="es-MX" sz="2133" b="1" dirty="0"/>
              <a:t> </a:t>
            </a:r>
            <a:endParaRPr lang="en-US" sz="2133" b="1" dirty="0"/>
          </a:p>
        </p:txBody>
      </p:sp>
      <p:pic>
        <p:nvPicPr>
          <p:cNvPr id="19" name="Imagen 1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5119" y="254818"/>
            <a:ext cx="1051357" cy="1051357"/>
          </a:xfrm>
          <a:prstGeom prst="rect">
            <a:avLst/>
          </a:prstGeom>
        </p:spPr>
      </p:pic>
      <p:sp>
        <p:nvSpPr>
          <p:cNvPr id="20" name="Rectángulo 19"/>
          <p:cNvSpPr/>
          <p:nvPr/>
        </p:nvSpPr>
        <p:spPr>
          <a:xfrm>
            <a:off x="6140757" y="2492568"/>
            <a:ext cx="1952815" cy="189703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400" dirty="0">
                <a:solidFill>
                  <a:schemeClr val="tx1"/>
                </a:solidFill>
              </a:rPr>
              <a:t>2 clases en vivo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2" name="CuadroTexto 1"/>
          <p:cNvSpPr txBox="1"/>
          <p:nvPr/>
        </p:nvSpPr>
        <p:spPr>
          <a:xfrm>
            <a:off x="3204494" y="2937409"/>
            <a:ext cx="155441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400" dirty="0"/>
              <a:t>9 módulos con video y </a:t>
            </a:r>
            <a:r>
              <a:rPr lang="es-MX" sz="2400" dirty="0" err="1"/>
              <a:t>pdf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689520512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uadroTexto 11"/>
          <p:cNvSpPr txBox="1"/>
          <p:nvPr/>
        </p:nvSpPr>
        <p:spPr>
          <a:xfrm>
            <a:off x="566832" y="3700724"/>
            <a:ext cx="11625168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3600" dirty="0">
                <a:solidFill>
                  <a:srgbClr val="002060"/>
                </a:solidFill>
              </a:rPr>
              <a:t>Abierta la inscripción</a:t>
            </a:r>
          </a:p>
          <a:p>
            <a:pPr algn="ctr"/>
            <a:r>
              <a:rPr lang="es-MX" sz="4000" b="1" dirty="0">
                <a:solidFill>
                  <a:srgbClr val="0070C0"/>
                </a:solidFill>
              </a:rPr>
              <a:t>NUEVE MÓDULOS con videos, dos clases en vivo,</a:t>
            </a:r>
          </a:p>
          <a:p>
            <a:pPr algn="ctr"/>
            <a:r>
              <a:rPr lang="es-MX" sz="4000" b="1" dirty="0">
                <a:solidFill>
                  <a:srgbClr val="0070C0"/>
                </a:solidFill>
              </a:rPr>
              <a:t> </a:t>
            </a:r>
            <a:r>
              <a:rPr lang="es-MX" sz="4000" b="1" dirty="0" err="1">
                <a:solidFill>
                  <a:srgbClr val="0070C0"/>
                </a:solidFill>
              </a:rPr>
              <a:t>pdf</a:t>
            </a:r>
            <a:r>
              <a:rPr lang="es-MX" sz="4000" b="1" dirty="0">
                <a:solidFill>
                  <a:srgbClr val="0070C0"/>
                </a:solidFill>
              </a:rPr>
              <a:t> y material complementario</a:t>
            </a:r>
            <a:endParaRPr lang="en-US" sz="4000" b="1" dirty="0">
              <a:solidFill>
                <a:srgbClr val="0070C0"/>
              </a:solidFill>
            </a:endParaRPr>
          </a:p>
        </p:txBody>
      </p:sp>
      <p:sp>
        <p:nvSpPr>
          <p:cNvPr id="2" name="AutoShape 2" descr="blob:https://web.whatsapp.com/4200186f-72e9-4866-9cd9-7259e8daceb7"/>
          <p:cNvSpPr>
            <a:spLocks noChangeAspect="1" noChangeArrowheads="1"/>
          </p:cNvSpPr>
          <p:nvPr/>
        </p:nvSpPr>
        <p:spPr bwMode="auto">
          <a:xfrm>
            <a:off x="155575" y="-144462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400"/>
          </a:p>
        </p:txBody>
      </p:sp>
      <p:sp>
        <p:nvSpPr>
          <p:cNvPr id="4" name="CuadroTexto 3"/>
          <p:cNvSpPr txBox="1"/>
          <p:nvPr/>
        </p:nvSpPr>
        <p:spPr>
          <a:xfrm>
            <a:off x="930351" y="1720787"/>
            <a:ext cx="10462805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800" b="1" dirty="0"/>
              <a:t>CONCURSO DE TÍTULOS</a:t>
            </a:r>
            <a:r>
              <a:rPr lang="es-MX" sz="2800" b="1"/>
              <a:t>, ANTECEDENTES </a:t>
            </a:r>
            <a:r>
              <a:rPr lang="es-MX" sz="2800" b="1" dirty="0"/>
              <a:t>Y OPOSICIÓN PARA LA COBERTURA DE </a:t>
            </a:r>
          </a:p>
          <a:p>
            <a:pPr algn="ctr"/>
            <a:r>
              <a:rPr lang="es-MX" sz="2800" b="1" u="sng" dirty="0"/>
              <a:t>CARGOS </a:t>
            </a:r>
            <a:r>
              <a:rPr lang="es-MX" sz="2800" b="1" u="sng" dirty="0">
                <a:solidFill>
                  <a:srgbClr val="0070C0"/>
                </a:solidFill>
              </a:rPr>
              <a:t>DIRECTIVOS TITULARES</a:t>
            </a:r>
            <a:br>
              <a:rPr lang="es-MX" sz="8000" dirty="0"/>
            </a:br>
            <a:r>
              <a:rPr lang="es-MX" sz="2800" b="1" u="sng" dirty="0"/>
              <a:t>DE LA </a:t>
            </a:r>
            <a:r>
              <a:rPr lang="es-MX" sz="2800" b="1" u="sng" dirty="0">
                <a:solidFill>
                  <a:srgbClr val="0070C0"/>
                </a:solidFill>
              </a:rPr>
              <a:t>MODALIDAD ESPECIAL </a:t>
            </a:r>
            <a:r>
              <a:rPr lang="es-MX" sz="2800" b="1" u="sng" dirty="0"/>
              <a:t>2022</a:t>
            </a:r>
            <a:r>
              <a:rPr lang="es-MX" sz="2800" b="1" dirty="0"/>
              <a:t> </a:t>
            </a:r>
            <a:endParaRPr lang="en-US" sz="8000" b="1" dirty="0">
              <a:solidFill>
                <a:srgbClr val="92D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uadroTexto 2"/>
          <p:cNvSpPr txBox="1"/>
          <p:nvPr/>
        </p:nvSpPr>
        <p:spPr>
          <a:xfrm>
            <a:off x="2051169" y="411341"/>
            <a:ext cx="822116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6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¡NUEVO CURSO! </a:t>
            </a:r>
            <a:endParaRPr lang="en-US" sz="6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6215" y="160339"/>
            <a:ext cx="1051357" cy="1051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9075102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545911" y="204717"/>
            <a:ext cx="11313993" cy="51246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es-MX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MX" sz="4400" b="1" dirty="0">
                <a:solidFill>
                  <a:srgbClr val="7030A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VALOR DEL CURSO </a:t>
            </a:r>
            <a:r>
              <a:rPr lang="es-MX" sz="4400" b="1" strike="sngStrike" dirty="0">
                <a:solidFill>
                  <a:srgbClr val="7030A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$19.600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es-MX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MX" sz="3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PRECIO PROMOCIONAL</a:t>
            </a:r>
            <a:r>
              <a:rPr lang="es-MX" sz="36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MX" sz="3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 </a:t>
            </a:r>
            <a:r>
              <a:rPr lang="es-MX" sz="36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$18.900</a:t>
            </a:r>
            <a:r>
              <a:rPr lang="es-MX" sz="3600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MX" sz="36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6 cuotas sin interés</a:t>
            </a:r>
            <a:r>
              <a:rPr lang="es-MX" sz="3600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MX" sz="3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 </a:t>
            </a:r>
            <a:r>
              <a:rPr lang="es-MX" sz="36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$3.150.</a:t>
            </a:r>
            <a:endParaRPr lang="en-US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MX" sz="3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¿</a:t>
            </a:r>
            <a:r>
              <a:rPr lang="es-MX" sz="36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Sos</a:t>
            </a:r>
            <a:r>
              <a:rPr lang="es-MX" sz="3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alumno/a de </a:t>
            </a:r>
            <a:r>
              <a:rPr lang="es-MX" sz="36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MB?</a:t>
            </a:r>
            <a:r>
              <a:rPr lang="es-MX" sz="3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MX" sz="36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tenés</a:t>
            </a:r>
            <a:r>
              <a:rPr lang="es-MX" sz="3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un descuento de 12% 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MX" sz="3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$</a:t>
            </a:r>
            <a:r>
              <a:rPr lang="es-MX" sz="36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16.630 o 6 cuotas sin interés de $2.772 </a:t>
            </a:r>
            <a:endParaRPr lang="en-US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0955318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1235B5F0-76FE-9F48-DFBB-03EB56069CC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272" y="571867"/>
            <a:ext cx="3214274" cy="5714265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4C271CED-D2DF-4624-211B-1A786A8022D3}"/>
              </a:ext>
            </a:extLst>
          </p:cNvPr>
          <p:cNvSpPr txBox="1"/>
          <p:nvPr/>
        </p:nvSpPr>
        <p:spPr>
          <a:xfrm>
            <a:off x="5680364" y="2919912"/>
            <a:ext cx="475211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4400" dirty="0">
                <a:solidFill>
                  <a:srgbClr val="C00000"/>
                </a:solidFill>
              </a:rPr>
              <a:t>ÚLTIMAS VACANTES </a:t>
            </a:r>
            <a:endParaRPr lang="es-AR" sz="4400" dirty="0">
              <a:solidFill>
                <a:srgbClr val="C00000"/>
              </a:solidFill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5010EEA0-6458-D296-A06F-65D2519366B4}"/>
              </a:ext>
            </a:extLst>
          </p:cNvPr>
          <p:cNvSpPr txBox="1"/>
          <p:nvPr/>
        </p:nvSpPr>
        <p:spPr>
          <a:xfrm>
            <a:off x="4807528" y="3592371"/>
            <a:ext cx="72043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3200" dirty="0"/>
              <a:t>Sábado 26 de noviembre de 10:00 a 12:00 </a:t>
            </a:r>
            <a:endParaRPr lang="es-AR" sz="3200" dirty="0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737C6F68-108D-E058-FD1C-06AD5B5E6781}"/>
              </a:ext>
            </a:extLst>
          </p:cNvPr>
          <p:cNvSpPr txBox="1"/>
          <p:nvPr/>
        </p:nvSpPr>
        <p:spPr>
          <a:xfrm>
            <a:off x="6310981" y="4274128"/>
            <a:ext cx="35649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/>
              <a:t>A SÓLO $3.000 ( 6 CUOTAS DE $500)</a:t>
            </a: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530257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32227BFC-9B4A-6DFE-138A-7D13F36AA09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272" y="571867"/>
            <a:ext cx="3214274" cy="5714265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ECADB56D-E335-338E-40B5-AD2959A5E89F}"/>
              </a:ext>
            </a:extLst>
          </p:cNvPr>
          <p:cNvSpPr txBox="1"/>
          <p:nvPr/>
        </p:nvSpPr>
        <p:spPr>
          <a:xfrm>
            <a:off x="4651513" y="571867"/>
            <a:ext cx="61092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3600" dirty="0">
                <a:solidFill>
                  <a:schemeClr val="accent1">
                    <a:lumMod val="75000"/>
                  </a:schemeClr>
                </a:solidFill>
              </a:rPr>
              <a:t>MASTERCLASS</a:t>
            </a:r>
            <a:endParaRPr lang="es-AR" sz="36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A9B301CC-A345-A16D-1B6F-7F43177B0DE6}"/>
              </a:ext>
            </a:extLst>
          </p:cNvPr>
          <p:cNvSpPr txBox="1"/>
          <p:nvPr/>
        </p:nvSpPr>
        <p:spPr>
          <a:xfrm>
            <a:off x="4651513" y="1258812"/>
            <a:ext cx="61092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base"/>
            <a:r>
              <a:rPr lang="es-MX" sz="2400" b="1" i="0" dirty="0">
                <a:solidFill>
                  <a:srgbClr val="1A1A1A"/>
                </a:solidFill>
                <a:effectLst/>
                <a:latin typeface="Poppins" panose="00000500000000000000" pitchFamily="2" charset="0"/>
              </a:rPr>
              <a:t>DIFERENCIA ENTRE PROYECTO INSTITUCIONAL Y PROYECTO EDUCATIVO DE SUPERVISIÓN (PI - PES)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F8BAB988-4D5D-25ED-D8B0-6363C31B5A23}"/>
              </a:ext>
            </a:extLst>
          </p:cNvPr>
          <p:cNvSpPr txBox="1"/>
          <p:nvPr/>
        </p:nvSpPr>
        <p:spPr>
          <a:xfrm>
            <a:off x="5638800" y="2971800"/>
            <a:ext cx="91440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AR" dirty="0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03B1DAB7-0BF7-980D-8E5D-A31A03A6312A}"/>
              </a:ext>
            </a:extLst>
          </p:cNvPr>
          <p:cNvSpPr txBox="1"/>
          <p:nvPr/>
        </p:nvSpPr>
        <p:spPr>
          <a:xfrm>
            <a:off x="4651513" y="2592813"/>
            <a:ext cx="7110996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base"/>
            <a:r>
              <a:rPr lang="es-MX" b="0" i="0" dirty="0">
                <a:solidFill>
                  <a:srgbClr val="474747"/>
                </a:solidFill>
                <a:effectLst/>
                <a:latin typeface="Poppins" panose="00000500000000000000" pitchFamily="2" charset="0"/>
              </a:rPr>
              <a:t>En este encuentro vamos a establecer </a:t>
            </a:r>
            <a:r>
              <a:rPr lang="es-MX" b="1" i="0" dirty="0">
                <a:solidFill>
                  <a:srgbClr val="474747"/>
                </a:solidFill>
                <a:effectLst/>
                <a:latin typeface="Poppins" panose="00000500000000000000" pitchFamily="2" charset="0"/>
              </a:rPr>
              <a:t>las diferencias</a:t>
            </a:r>
            <a:r>
              <a:rPr lang="es-MX" b="0" i="0" dirty="0">
                <a:solidFill>
                  <a:srgbClr val="474747"/>
                </a:solidFill>
                <a:effectLst/>
                <a:latin typeface="Poppins" panose="00000500000000000000" pitchFamily="2" charset="0"/>
              </a:rPr>
              <a:t> sustanciales sobre quiénes elaboran </a:t>
            </a:r>
            <a:r>
              <a:rPr lang="es-MX" b="1" i="0" dirty="0">
                <a:solidFill>
                  <a:srgbClr val="474747"/>
                </a:solidFill>
                <a:effectLst/>
                <a:latin typeface="Poppins" panose="00000500000000000000" pitchFamily="2" charset="0"/>
              </a:rPr>
              <a:t>el PES</a:t>
            </a:r>
            <a:r>
              <a:rPr lang="es-MX" b="0" i="0" dirty="0">
                <a:solidFill>
                  <a:srgbClr val="474747"/>
                </a:solidFill>
                <a:effectLst/>
                <a:latin typeface="Poppins" panose="00000500000000000000" pitchFamily="2" charset="0"/>
              </a:rPr>
              <a:t> y quienes </a:t>
            </a:r>
            <a:r>
              <a:rPr lang="es-MX" b="1" i="0" dirty="0">
                <a:solidFill>
                  <a:srgbClr val="474747"/>
                </a:solidFill>
                <a:effectLst/>
                <a:latin typeface="Poppins" panose="00000500000000000000" pitchFamily="2" charset="0"/>
              </a:rPr>
              <a:t>el PI</a:t>
            </a:r>
            <a:r>
              <a:rPr lang="es-MX" b="0" i="0" dirty="0">
                <a:solidFill>
                  <a:srgbClr val="474747"/>
                </a:solidFill>
                <a:effectLst/>
                <a:latin typeface="Poppins" panose="00000500000000000000" pitchFamily="2" charset="0"/>
              </a:rPr>
              <a:t>. Como así también profundizaremos sobre cómo se organiza cada uno de ellos.</a:t>
            </a:r>
          </a:p>
          <a:p>
            <a:pPr algn="l" fontAlgn="base"/>
            <a:endParaRPr lang="es-MX" b="0" i="0" dirty="0">
              <a:solidFill>
                <a:srgbClr val="474747"/>
              </a:solidFill>
              <a:effectLst/>
              <a:latin typeface="Poppins" panose="00000500000000000000" pitchFamily="2" charset="0"/>
            </a:endParaRPr>
          </a:p>
          <a:p>
            <a:pPr algn="l" fontAlgn="base"/>
            <a:r>
              <a:rPr lang="es-MX" b="0" i="1" dirty="0">
                <a:solidFill>
                  <a:srgbClr val="474747"/>
                </a:solidFill>
                <a:effectLst/>
                <a:latin typeface="Poppins" panose="00000500000000000000" pitchFamily="2" charset="0"/>
              </a:rPr>
              <a:t>¿Cuándo y cómo planificar el </a:t>
            </a:r>
            <a:r>
              <a:rPr lang="es-MX" b="1" i="1" dirty="0">
                <a:solidFill>
                  <a:srgbClr val="474747"/>
                </a:solidFill>
                <a:effectLst/>
                <a:latin typeface="Poppins" panose="00000500000000000000" pitchFamily="2" charset="0"/>
              </a:rPr>
              <a:t>Proyecto de supervisión</a:t>
            </a:r>
            <a:r>
              <a:rPr lang="es-MX" b="0" i="1" dirty="0">
                <a:solidFill>
                  <a:srgbClr val="474747"/>
                </a:solidFill>
                <a:effectLst/>
                <a:latin typeface="Poppins" panose="00000500000000000000" pitchFamily="2" charset="0"/>
              </a:rPr>
              <a:t>? ¿Cómo se organiza a lo largo del año escolar? ¿A quiénes está dirigido?</a:t>
            </a:r>
          </a:p>
          <a:p>
            <a:pPr algn="l" fontAlgn="base"/>
            <a:endParaRPr lang="es-MX" b="0" i="0" dirty="0">
              <a:solidFill>
                <a:srgbClr val="474747"/>
              </a:solidFill>
              <a:effectLst/>
              <a:latin typeface="Poppins" panose="00000500000000000000" pitchFamily="2" charset="0"/>
            </a:endParaRPr>
          </a:p>
          <a:p>
            <a:pPr algn="l" fontAlgn="base"/>
            <a:r>
              <a:rPr lang="es-MX" b="0" i="1" dirty="0">
                <a:solidFill>
                  <a:srgbClr val="474747"/>
                </a:solidFill>
                <a:effectLst/>
                <a:latin typeface="Poppins" panose="00000500000000000000" pitchFamily="2" charset="0"/>
              </a:rPr>
              <a:t>¿Cuál es el rol del Equipo de conducción en el armado del </a:t>
            </a:r>
            <a:r>
              <a:rPr lang="es-MX" b="1" i="1" dirty="0">
                <a:solidFill>
                  <a:srgbClr val="474747"/>
                </a:solidFill>
                <a:effectLst/>
                <a:latin typeface="Poppins" panose="00000500000000000000" pitchFamily="2" charset="0"/>
              </a:rPr>
              <a:t>Proyecto Institucional</a:t>
            </a:r>
            <a:r>
              <a:rPr lang="es-MX" b="0" i="1" dirty="0">
                <a:solidFill>
                  <a:srgbClr val="474747"/>
                </a:solidFill>
                <a:effectLst/>
                <a:latin typeface="Poppins" panose="00000500000000000000" pitchFamily="2" charset="0"/>
              </a:rPr>
              <a:t>? ¿Quiénes participan en su evaluación? ¿Cuáles son sus componentes?</a:t>
            </a:r>
            <a:endParaRPr lang="es-MX" b="0" i="0" dirty="0">
              <a:solidFill>
                <a:srgbClr val="474747"/>
              </a:solidFill>
              <a:effectLst/>
              <a:latin typeface="Poppins" panose="00000500000000000000" pitchFamily="2" charset="0"/>
            </a:endParaRPr>
          </a:p>
          <a:p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520503449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291062"/>
            <a:ext cx="5800962" cy="4562475"/>
          </a:xfrm>
        </p:spPr>
        <p:txBody>
          <a:bodyPr>
            <a:normAutofit fontScale="90000"/>
          </a:bodyPr>
          <a:lstStyle/>
          <a:p>
            <a:pPr algn="ctr"/>
            <a:r>
              <a:rPr lang="es-MX" sz="72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Todo lo que necesitas saber sobre el rol del directivo, el PES y el PI</a:t>
            </a:r>
            <a:endParaRPr lang="en-US" sz="72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7807" y="559557"/>
            <a:ext cx="4559108" cy="6025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2985287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7807" y="559557"/>
            <a:ext cx="4559108" cy="6025487"/>
          </a:xfrm>
          <a:prstGeom prst="rect">
            <a:avLst/>
          </a:prstGeom>
        </p:spPr>
      </p:pic>
      <p:sp>
        <p:nvSpPr>
          <p:cNvPr id="3" name="Título 2"/>
          <p:cNvSpPr>
            <a:spLocks noGrp="1"/>
          </p:cNvSpPr>
          <p:nvPr>
            <p:ph type="title" idx="4294967295"/>
          </p:nvPr>
        </p:nvSpPr>
        <p:spPr>
          <a:xfrm>
            <a:off x="951472" y="841006"/>
            <a:ext cx="6496335" cy="5462588"/>
          </a:xfrm>
        </p:spPr>
        <p:txBody>
          <a:bodyPr>
            <a:normAutofit fontScale="90000"/>
          </a:bodyPr>
          <a:lstStyle/>
          <a:p>
            <a:pPr algn="ctr"/>
            <a:r>
              <a:rPr lang="es-MX" sz="60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NUEVO LIBRO en Papel </a:t>
            </a:r>
            <a:br>
              <a:rPr lang="es-MX" sz="7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s-MX" sz="7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Valor  $3800</a:t>
            </a:r>
            <a:br>
              <a:rPr lang="es-MX" sz="7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s-MX" sz="7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 6 cuotas sin interés $633</a:t>
            </a:r>
            <a:br>
              <a:rPr lang="es-MX" sz="7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s-MX" sz="7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costo de envío $850</a:t>
            </a:r>
            <a:br>
              <a:rPr lang="es-MX" sz="7200" b="1" strike="sngStrike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n-US" sz="6000" b="1" strike="sngStrike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6494971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contenido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0621" y="996582"/>
            <a:ext cx="3534745" cy="4907238"/>
          </a:xfrm>
          <a:prstGeom prst="rect">
            <a:avLst/>
          </a:prstGeom>
        </p:spPr>
      </p:pic>
      <p:sp>
        <p:nvSpPr>
          <p:cNvPr id="11" name="Rectángulo 10"/>
          <p:cNvSpPr/>
          <p:nvPr/>
        </p:nvSpPr>
        <p:spPr>
          <a:xfrm>
            <a:off x="6821060" y="2183642"/>
            <a:ext cx="4506582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Valor $3.520</a:t>
            </a:r>
          </a:p>
          <a:p>
            <a:r>
              <a:rPr lang="es-MX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 6 cuotas de $586</a:t>
            </a:r>
          </a:p>
          <a:p>
            <a:r>
              <a:rPr lang="es-MX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 lo pagas con transferencia bancaria un 10% de descuento</a:t>
            </a:r>
          </a:p>
          <a:p>
            <a:r>
              <a:rPr lang="es-MX" sz="3600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Pagás</a:t>
            </a:r>
            <a:r>
              <a:rPr lang="es-MX" sz="3600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3.168</a:t>
            </a:r>
          </a:p>
          <a:p>
            <a:endParaRPr lang="en-US" sz="3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5950397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Gente de negocios terminando una carrera de mercado vector gratuit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2617" y="1221013"/>
            <a:ext cx="5962650" cy="5962650"/>
          </a:xfrm>
          <a:prstGeom prst="rect">
            <a:avLst/>
          </a:prstGeom>
          <a:noFill/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106057" y="217713"/>
            <a:ext cx="5355771" cy="2242457"/>
          </a:xfrm>
          <a:noFill/>
        </p:spPr>
        <p:txBody>
          <a:bodyPr>
            <a:noAutofit/>
          </a:bodyPr>
          <a:lstStyle/>
          <a:p>
            <a:pPr algn="ctr"/>
            <a:r>
              <a:rPr lang="es-MX" sz="9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SORTEO</a:t>
            </a:r>
            <a:endParaRPr lang="en-US" sz="9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387753964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Muestra fondo pregunta abstracta vector gratuito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253" r="43945" b="28465"/>
          <a:stretch/>
        </p:blipFill>
        <p:spPr bwMode="auto">
          <a:xfrm rot="19832743">
            <a:off x="1081314" y="447391"/>
            <a:ext cx="3316968" cy="3236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Muestra fondo pregunta abstracta vector gratuito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253" r="43945" b="28465"/>
          <a:stretch/>
        </p:blipFill>
        <p:spPr bwMode="auto">
          <a:xfrm rot="1862388">
            <a:off x="8051346" y="544001"/>
            <a:ext cx="3342368" cy="3236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81314" y="3200286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s-MX" sz="80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Sección de preguntas</a:t>
            </a:r>
            <a:endParaRPr lang="en-US" sz="80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892940985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83343" y="2411639"/>
            <a:ext cx="10515600" cy="1325563"/>
          </a:xfrm>
        </p:spPr>
        <p:txBody>
          <a:bodyPr>
            <a:normAutofit/>
          </a:bodyPr>
          <a:lstStyle/>
          <a:p>
            <a:r>
              <a:rPr lang="es-MX" sz="88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¡Gracias por participar!</a:t>
            </a:r>
            <a:endParaRPr lang="en-US" sz="88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2571" y="4575627"/>
            <a:ext cx="1556657" cy="1556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624353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410</TotalTime>
  <Words>3550</Words>
  <Application>Microsoft Office PowerPoint</Application>
  <PresentationFormat>Panorámica</PresentationFormat>
  <Paragraphs>437</Paragraphs>
  <Slides>103</Slides>
  <Notes>12</Notes>
  <HiddenSlides>0</HiddenSlides>
  <MMClips>0</MMClips>
  <ScaleCrop>false</ScaleCrop>
  <HeadingPairs>
    <vt:vector size="6" baseType="variant">
      <vt:variant>
        <vt:lpstr>Fuentes usadas</vt:lpstr>
      </vt:variant>
      <vt:variant>
        <vt:i4>11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103</vt:i4>
      </vt:variant>
    </vt:vector>
  </HeadingPairs>
  <TitlesOfParts>
    <vt:vector size="115" baseType="lpstr">
      <vt:lpstr>Aileron Bold</vt:lpstr>
      <vt:lpstr>Arial</vt:lpstr>
      <vt:lpstr>Calibri</vt:lpstr>
      <vt:lpstr>Calibri Light</vt:lpstr>
      <vt:lpstr>Kalam</vt:lpstr>
      <vt:lpstr>Kunstler Script</vt:lpstr>
      <vt:lpstr>Palace Script MT</vt:lpstr>
      <vt:lpstr>Poppins</vt:lpstr>
      <vt:lpstr>Roboto</vt:lpstr>
      <vt:lpstr>Symbol</vt:lpstr>
      <vt:lpstr>Wingdings</vt:lpstr>
      <vt:lpstr>Tema de Office</vt:lpstr>
      <vt:lpstr> LAS PRUEBAS DE SELECCIÓN  </vt:lpstr>
      <vt:lpstr> Marta Bonserio</vt:lpstr>
      <vt:lpstr>¡Gracias!</vt:lpstr>
      <vt:lpstr>Estás en el lugar correcto si…</vt:lpstr>
      <vt:lpstr>¿POR QUÉ CREÉ ESTA PROPUESTA?</vt:lpstr>
      <vt:lpstr>Algunos testimonios de alumnos que aprobaron la prueba de selección 2020</vt:lpstr>
      <vt:lpstr>¿Te gustan  los Regalos?</vt:lpstr>
      <vt:lpstr>¡Quedate hasta el FINAL!,  vamos a sortear Tres premios  1º premio un bono de $2000 2º premio un bono de $1500 3º premio un bono de $1000</vt:lpstr>
      <vt:lpstr>¡Nada Mejor que  “ El viejo y querido apunte”!</vt:lpstr>
      <vt:lpstr>Presentación de PowerPoint</vt:lpstr>
      <vt:lpstr>¿Por qué es necesario prepárate con tiempo?</vt:lpstr>
      <vt:lpstr>Hoy vamos a hablar sobre todo lo que necesitas saber sobre las  PRUEBAS DE SELECCIÓN y el concurso de directivos titulares de Modalidad Especial</vt:lpstr>
      <vt:lpstr>Requisitos de inscripción</vt:lpstr>
      <vt:lpstr>Presentación de PowerPoint</vt:lpstr>
      <vt:lpstr>¿DÓNDE ENCONTRAR ESTA INFORMACIÓN?</vt:lpstr>
      <vt:lpstr>¿Quiénes conforman la Comisión Evaluadora?</vt:lpstr>
      <vt:lpstr>INSTANCIAS DE EVALUACIÓN</vt:lpstr>
      <vt:lpstr>CON CUÁNTO SE APRUEBA  Y  CON CUÁNTO SE MERITÚA</vt:lpstr>
      <vt:lpstr>Se aprueba con 5 y  se meritúa con el promedio de 7</vt:lpstr>
      <vt:lpstr>Presentación de PowerPoint</vt:lpstr>
      <vt:lpstr>Presentación de PowerPoint</vt:lpstr>
      <vt:lpstr>ANÁLISIS TEMARIO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Organización del material</vt:lpstr>
      <vt:lpstr>EJE 1</vt:lpstr>
      <vt:lpstr>Tenemos en nuestras aulas virtuales la bibliografía para todos los niveles y modalidades y  un recorrido que les permitirá organizarse</vt:lpstr>
      <vt:lpstr>RECORRIDO POR EL CAMPUS VIRTUAL</vt:lpstr>
      <vt:lpstr>¿CÓMO ORGANIZAR LA BIBLIOGRAFÍA?</vt:lpstr>
      <vt:lpstr>¿Qué temas salen habitualmente?</vt:lpstr>
      <vt:lpstr>Presentación de PowerPoint</vt:lpstr>
      <vt:lpstr>  EBOOK  Citas de autores imprescindibles para tu Prueba de Selección</vt:lpstr>
      <vt:lpstr>Quedate hasta el final te podés ganar  uno de los bonos </vt:lpstr>
      <vt:lpstr>Presentación de PowerPoint</vt:lpstr>
      <vt:lpstr>Instancia escrita: informe</vt:lpstr>
      <vt:lpstr>Presentación de PowerPoint</vt:lpstr>
      <vt:lpstr>Revisar la grilla de evaluación que utiliza la Comisión Evaluadora</vt:lpstr>
      <vt:lpstr>Presentación de PowerPoint</vt:lpstr>
      <vt:lpstr>Presentación de PowerPoint</vt:lpstr>
      <vt:lpstr>Durante la capilla armar un esquema</vt:lpstr>
      <vt:lpstr>EL COLOQUIO</vt:lpstr>
      <vt:lpstr>DIMENSIONES</vt:lpstr>
      <vt:lpstr>Presentación de PowerPoint</vt:lpstr>
      <vt:lpstr>Presentación de PowerPoint</vt:lpstr>
      <vt:lpstr>Presentación de PowerPoint</vt:lpstr>
      <vt:lpstr>Presentación de PowerPoint</vt:lpstr>
      <vt:lpstr>¿Qué es una problemática?</vt:lpstr>
      <vt:lpstr>Presentación de PowerPoint</vt:lpstr>
      <vt:lpstr>Recordemos algunos puntos</vt:lpstr>
      <vt:lpstr>Presentación de PowerPoint</vt:lpstr>
      <vt:lpstr>PROBLEMÁTICA</vt:lpstr>
      <vt:lpstr>Partes de la problemática</vt:lpstr>
      <vt:lpstr>Cómo resolver el problema</vt:lpstr>
      <vt:lpstr>PENSEMOS EL PROBLEMA EN CLAVE PEDAGÓGICA</vt:lpstr>
      <vt:lpstr>Qué acciones se van a planificar a partir de la organización de la agenda de trabajo enmarcadas en el PES </vt:lpstr>
      <vt:lpstr>Algunos interrogantes </vt:lpstr>
      <vt:lpstr>Presentación de PowerPoint</vt:lpstr>
      <vt:lpstr>Contextualizar las acciones</vt:lpstr>
      <vt:lpstr>ANTE CUALQUIER PROBLEMÁTICA </vt:lpstr>
      <vt:lpstr>Presentación de PowerPoint</vt:lpstr>
      <vt:lpstr>Presentación de PowerPoint</vt:lpstr>
      <vt:lpstr>Presentación de PowerPoint</vt:lpstr>
      <vt:lpstr>TESTIMONIO</vt:lpstr>
      <vt:lpstr>¿Cómo armar un plan de intervención del directivo?</vt:lpstr>
      <vt:lpstr>Presentación de PowerPoint</vt:lpstr>
      <vt:lpstr>Presentación de PowerPoint</vt:lpstr>
      <vt:lpstr>Presentación de PowerPoint</vt:lpstr>
      <vt:lpstr>Trabajo con los equipos de docentes de manera personalizada</vt:lpstr>
      <vt:lpstr>Presentación de PowerPoint</vt:lpstr>
      <vt:lpstr>Presentación de PowerPoint</vt:lpstr>
      <vt:lpstr>¿Cómo armar un plan de intervención del inspector/a?</vt:lpstr>
      <vt:lpstr>Presentación de PowerPoint</vt:lpstr>
      <vt:lpstr>Presentación de PowerPoint</vt:lpstr>
      <vt:lpstr>Acciones</vt:lpstr>
      <vt:lpstr>Trabajo con los equipos de conducción de manera personalizada</vt:lpstr>
      <vt:lpstr>Presentación de PowerPoint</vt:lpstr>
      <vt:lpstr>Presentación de PowerPoint</vt:lpstr>
      <vt:lpstr>Cómo introducir una cita  EBOOK  Citas de autores imprescindibles para tu Prueba de Selección</vt:lpstr>
      <vt:lpstr>Cómo y cuándo se monitorearán y evaluarán las intervenciones desarrolladas  </vt:lpstr>
      <vt:lpstr>Hablemos de la conclusión</vt:lpstr>
      <vt:lpstr>TE GUÍO A TRAVÉS DE LOS LIBROS DIGITALES Y MIS CURSOS PARA ALCANZAR TU SUEÑO</vt:lpstr>
      <vt:lpstr>Preparate para el 2023</vt:lpstr>
      <vt:lpstr>Nuestros cursos se alojan en un aula virtual y cuentan con:</vt:lpstr>
      <vt:lpstr>Y la novedad de este año…</vt:lpstr>
      <vt:lpstr>Próximas clases en vivo sobre resolución de problemáticas para alumnos: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Todo lo que necesitas saber sobre el rol del directivo, el PES y el PI</vt:lpstr>
      <vt:lpstr>NUEVO LIBRO en Papel  Valor  $3800 en 6 cuotas sin interés $633 costo de envío $850 </vt:lpstr>
      <vt:lpstr>Presentación de PowerPoint</vt:lpstr>
      <vt:lpstr>SORTEO</vt:lpstr>
      <vt:lpstr>Sección de preguntas</vt:lpstr>
      <vt:lpstr>¡Gracias por participar!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usuario</dc:creator>
  <cp:lastModifiedBy>murciegaloestudio@gmail.com</cp:lastModifiedBy>
  <cp:revision>11</cp:revision>
  <dcterms:created xsi:type="dcterms:W3CDTF">2022-11-14T10:31:37Z</dcterms:created>
  <dcterms:modified xsi:type="dcterms:W3CDTF">2022-11-15T01:31:35Z</dcterms:modified>
</cp:coreProperties>
</file>